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4"/>
  </p:sldMasterIdLst>
  <p:notesMasterIdLst>
    <p:notesMasterId r:id="rId44"/>
  </p:notesMasterIdLst>
  <p:sldIdLst>
    <p:sldId id="341" r:id="rId5"/>
    <p:sldId id="343" r:id="rId6"/>
    <p:sldId id="320" r:id="rId7"/>
    <p:sldId id="346" r:id="rId8"/>
    <p:sldId id="322" r:id="rId9"/>
    <p:sldId id="347" r:id="rId10"/>
    <p:sldId id="324" r:id="rId11"/>
    <p:sldId id="408" r:id="rId12"/>
    <p:sldId id="323" r:id="rId13"/>
    <p:sldId id="409" r:id="rId14"/>
    <p:sldId id="330" r:id="rId15"/>
    <p:sldId id="429" r:id="rId16"/>
    <p:sldId id="332" r:id="rId17"/>
    <p:sldId id="334" r:id="rId18"/>
    <p:sldId id="410" r:id="rId19"/>
    <p:sldId id="335" r:id="rId20"/>
    <p:sldId id="411" r:id="rId21"/>
    <p:sldId id="336" r:id="rId22"/>
    <p:sldId id="337" r:id="rId23"/>
    <p:sldId id="412" r:id="rId24"/>
    <p:sldId id="407" r:id="rId25"/>
    <p:sldId id="367" r:id="rId26"/>
    <p:sldId id="368" r:id="rId27"/>
    <p:sldId id="317" r:id="rId28"/>
    <p:sldId id="413" r:id="rId29"/>
    <p:sldId id="414" r:id="rId30"/>
    <p:sldId id="342" r:id="rId31"/>
    <p:sldId id="419" r:id="rId32"/>
    <p:sldId id="418" r:id="rId33"/>
    <p:sldId id="420" r:id="rId34"/>
    <p:sldId id="421" r:id="rId35"/>
    <p:sldId id="422" r:id="rId36"/>
    <p:sldId id="423" r:id="rId37"/>
    <p:sldId id="424" r:id="rId38"/>
    <p:sldId id="425" r:id="rId39"/>
    <p:sldId id="426" r:id="rId40"/>
    <p:sldId id="427" r:id="rId41"/>
    <p:sldId id="428" r:id="rId42"/>
    <p:sldId id="416" r:id="rId4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snapToObjects="1">
      <p:cViewPr varScale="1">
        <p:scale>
          <a:sx n="143" d="100"/>
          <a:sy n="143" d="100"/>
        </p:scale>
        <p:origin x="684" y="12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2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62C5C3-903B-F440-9045-CAAB9BC82F68}" type="datetimeFigureOut">
              <a:rPr lang="en-US" smtClean="0"/>
              <a:t>2/20/2023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A06C9E-67F1-D14D-B2FA-1EA19A50EBB3}" type="slidenum">
              <a:rPr lang="en-US" smtClean="0"/>
              <a:t>‹#›</a:t>
            </a:fld>
            <a:endParaRPr lang="en-US"/>
          </a:p>
        </p:txBody>
      </p:sp>
    </p:spTree>
    <p:extLst>
      <p:ext uri="{BB962C8B-B14F-4D97-AF65-F5344CB8AC3E}">
        <p14:creationId xmlns:p14="http://schemas.microsoft.com/office/powerpoint/2010/main" val="1855705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06C9E-67F1-D14D-B2FA-1EA19A50EBB3}" type="slidenum">
              <a:rPr lang="en-US" smtClean="0"/>
              <a:t>3</a:t>
            </a:fld>
            <a:endParaRPr lang="en-US"/>
          </a:p>
        </p:txBody>
      </p:sp>
    </p:spTree>
    <p:extLst>
      <p:ext uri="{BB962C8B-B14F-4D97-AF65-F5344CB8AC3E}">
        <p14:creationId xmlns:p14="http://schemas.microsoft.com/office/powerpoint/2010/main" val="23816363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06C9E-67F1-D14D-B2FA-1EA19A50EBB3}" type="slidenum">
              <a:rPr lang="en-US" smtClean="0"/>
              <a:t>14</a:t>
            </a:fld>
            <a:endParaRPr lang="en-US"/>
          </a:p>
        </p:txBody>
      </p:sp>
    </p:spTree>
    <p:extLst>
      <p:ext uri="{BB962C8B-B14F-4D97-AF65-F5344CB8AC3E}">
        <p14:creationId xmlns:p14="http://schemas.microsoft.com/office/powerpoint/2010/main" val="32511646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06C9E-67F1-D14D-B2FA-1EA19A50EBB3}" type="slidenum">
              <a:rPr lang="en-US" smtClean="0"/>
              <a:t>15</a:t>
            </a:fld>
            <a:endParaRPr lang="en-US"/>
          </a:p>
        </p:txBody>
      </p:sp>
    </p:spTree>
    <p:extLst>
      <p:ext uri="{BB962C8B-B14F-4D97-AF65-F5344CB8AC3E}">
        <p14:creationId xmlns:p14="http://schemas.microsoft.com/office/powerpoint/2010/main" val="7954812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06C9E-67F1-D14D-B2FA-1EA19A50EBB3}" type="slidenum">
              <a:rPr lang="en-US" smtClean="0"/>
              <a:t>16</a:t>
            </a:fld>
            <a:endParaRPr lang="en-US"/>
          </a:p>
        </p:txBody>
      </p:sp>
    </p:spTree>
    <p:extLst>
      <p:ext uri="{BB962C8B-B14F-4D97-AF65-F5344CB8AC3E}">
        <p14:creationId xmlns:p14="http://schemas.microsoft.com/office/powerpoint/2010/main" val="19720705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06C9E-67F1-D14D-B2FA-1EA19A50EBB3}" type="slidenum">
              <a:rPr lang="en-US" smtClean="0"/>
              <a:t>17</a:t>
            </a:fld>
            <a:endParaRPr lang="en-US"/>
          </a:p>
        </p:txBody>
      </p:sp>
    </p:spTree>
    <p:extLst>
      <p:ext uri="{BB962C8B-B14F-4D97-AF65-F5344CB8AC3E}">
        <p14:creationId xmlns:p14="http://schemas.microsoft.com/office/powerpoint/2010/main" val="9713446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06C9E-67F1-D14D-B2FA-1EA19A50EBB3}" type="slidenum">
              <a:rPr lang="en-US" smtClean="0"/>
              <a:t>18</a:t>
            </a:fld>
            <a:endParaRPr lang="en-US"/>
          </a:p>
        </p:txBody>
      </p:sp>
    </p:spTree>
    <p:extLst>
      <p:ext uri="{BB962C8B-B14F-4D97-AF65-F5344CB8AC3E}">
        <p14:creationId xmlns:p14="http://schemas.microsoft.com/office/powerpoint/2010/main" val="24629749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06C9E-67F1-D14D-B2FA-1EA19A50EBB3}" type="slidenum">
              <a:rPr lang="en-US" smtClean="0"/>
              <a:t>19</a:t>
            </a:fld>
            <a:endParaRPr lang="en-US"/>
          </a:p>
        </p:txBody>
      </p:sp>
    </p:spTree>
    <p:extLst>
      <p:ext uri="{BB962C8B-B14F-4D97-AF65-F5344CB8AC3E}">
        <p14:creationId xmlns:p14="http://schemas.microsoft.com/office/powerpoint/2010/main" val="3704393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06C9E-67F1-D14D-B2FA-1EA19A50EBB3}" type="slidenum">
              <a:rPr lang="en-US" smtClean="0"/>
              <a:t>20</a:t>
            </a:fld>
            <a:endParaRPr lang="en-US"/>
          </a:p>
        </p:txBody>
      </p:sp>
    </p:spTree>
    <p:extLst>
      <p:ext uri="{BB962C8B-B14F-4D97-AF65-F5344CB8AC3E}">
        <p14:creationId xmlns:p14="http://schemas.microsoft.com/office/powerpoint/2010/main" val="21013854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06C9E-67F1-D14D-B2FA-1EA19A50EBB3}" type="slidenum">
              <a:rPr lang="en-US" smtClean="0"/>
              <a:t>27</a:t>
            </a:fld>
            <a:endParaRPr lang="en-US"/>
          </a:p>
        </p:txBody>
      </p:sp>
    </p:spTree>
    <p:extLst>
      <p:ext uri="{BB962C8B-B14F-4D97-AF65-F5344CB8AC3E}">
        <p14:creationId xmlns:p14="http://schemas.microsoft.com/office/powerpoint/2010/main" val="102126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06C9E-67F1-D14D-B2FA-1EA19A50EBB3}" type="slidenum">
              <a:rPr lang="en-US" smtClean="0"/>
              <a:t>4</a:t>
            </a:fld>
            <a:endParaRPr lang="en-US"/>
          </a:p>
        </p:txBody>
      </p:sp>
    </p:spTree>
    <p:extLst>
      <p:ext uri="{BB962C8B-B14F-4D97-AF65-F5344CB8AC3E}">
        <p14:creationId xmlns:p14="http://schemas.microsoft.com/office/powerpoint/2010/main" val="1784156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06C9E-67F1-D14D-B2FA-1EA19A50EBB3}" type="slidenum">
              <a:rPr lang="en-US" smtClean="0"/>
              <a:t>5</a:t>
            </a:fld>
            <a:endParaRPr lang="en-US"/>
          </a:p>
        </p:txBody>
      </p:sp>
    </p:spTree>
    <p:extLst>
      <p:ext uri="{BB962C8B-B14F-4D97-AF65-F5344CB8AC3E}">
        <p14:creationId xmlns:p14="http://schemas.microsoft.com/office/powerpoint/2010/main" val="2302441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06C9E-67F1-D14D-B2FA-1EA19A50EBB3}" type="slidenum">
              <a:rPr lang="en-US" smtClean="0"/>
              <a:t>6</a:t>
            </a:fld>
            <a:endParaRPr lang="en-US"/>
          </a:p>
        </p:txBody>
      </p:sp>
    </p:spTree>
    <p:extLst>
      <p:ext uri="{BB962C8B-B14F-4D97-AF65-F5344CB8AC3E}">
        <p14:creationId xmlns:p14="http://schemas.microsoft.com/office/powerpoint/2010/main" val="669247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06C9E-67F1-D14D-B2FA-1EA19A50EBB3}" type="slidenum">
              <a:rPr lang="en-US" smtClean="0"/>
              <a:t>7</a:t>
            </a:fld>
            <a:endParaRPr lang="en-US"/>
          </a:p>
        </p:txBody>
      </p:sp>
    </p:spTree>
    <p:extLst>
      <p:ext uri="{BB962C8B-B14F-4D97-AF65-F5344CB8AC3E}">
        <p14:creationId xmlns:p14="http://schemas.microsoft.com/office/powerpoint/2010/main" val="17853426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06C9E-67F1-D14D-B2FA-1EA19A50EBB3}" type="slidenum">
              <a:rPr lang="en-US" smtClean="0"/>
              <a:t>9</a:t>
            </a:fld>
            <a:endParaRPr lang="en-US"/>
          </a:p>
        </p:txBody>
      </p:sp>
    </p:spTree>
    <p:extLst>
      <p:ext uri="{BB962C8B-B14F-4D97-AF65-F5344CB8AC3E}">
        <p14:creationId xmlns:p14="http://schemas.microsoft.com/office/powerpoint/2010/main" val="8942448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06C9E-67F1-D14D-B2FA-1EA19A50EBB3}" type="slidenum">
              <a:rPr lang="en-US" smtClean="0"/>
              <a:t>10</a:t>
            </a:fld>
            <a:endParaRPr lang="en-US"/>
          </a:p>
        </p:txBody>
      </p:sp>
    </p:spTree>
    <p:extLst>
      <p:ext uri="{BB962C8B-B14F-4D97-AF65-F5344CB8AC3E}">
        <p14:creationId xmlns:p14="http://schemas.microsoft.com/office/powerpoint/2010/main" val="5087093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06C9E-67F1-D14D-B2FA-1EA19A50EBB3}" type="slidenum">
              <a:rPr lang="en-US" smtClean="0"/>
              <a:t>11</a:t>
            </a:fld>
            <a:endParaRPr lang="en-US"/>
          </a:p>
        </p:txBody>
      </p:sp>
    </p:spTree>
    <p:extLst>
      <p:ext uri="{BB962C8B-B14F-4D97-AF65-F5344CB8AC3E}">
        <p14:creationId xmlns:p14="http://schemas.microsoft.com/office/powerpoint/2010/main" val="9352672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06C9E-67F1-D14D-B2FA-1EA19A50EBB3}" type="slidenum">
              <a:rPr lang="en-US" smtClean="0"/>
              <a:t>13</a:t>
            </a:fld>
            <a:endParaRPr lang="en-US"/>
          </a:p>
        </p:txBody>
      </p:sp>
    </p:spTree>
    <p:extLst>
      <p:ext uri="{BB962C8B-B14F-4D97-AF65-F5344CB8AC3E}">
        <p14:creationId xmlns:p14="http://schemas.microsoft.com/office/powerpoint/2010/main" val="2024681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2/20/2023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05814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816879-7832-E145-832E-2FB62886C734}"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3EFF65-C043-A14C-8808-A8D4AC4FE3A2}" type="slidenum">
              <a:rPr lang="en-US" smtClean="0"/>
              <a:t>‹#›</a:t>
            </a:fld>
            <a:endParaRPr lang="en-US"/>
          </a:p>
        </p:txBody>
      </p:sp>
    </p:spTree>
    <p:extLst>
      <p:ext uri="{BB962C8B-B14F-4D97-AF65-F5344CB8AC3E}">
        <p14:creationId xmlns:p14="http://schemas.microsoft.com/office/powerpoint/2010/main" val="1418641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816879-7832-E145-832E-2FB62886C734}"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3EFF65-C043-A14C-8808-A8D4AC4FE3A2}" type="slidenum">
              <a:rPr lang="en-US" smtClean="0"/>
              <a:t>‹#›</a:t>
            </a:fld>
            <a:endParaRPr lang="en-US"/>
          </a:p>
        </p:txBody>
      </p:sp>
    </p:spTree>
    <p:extLst>
      <p:ext uri="{BB962C8B-B14F-4D97-AF65-F5344CB8AC3E}">
        <p14:creationId xmlns:p14="http://schemas.microsoft.com/office/powerpoint/2010/main" val="2391081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816879-7832-E145-832E-2FB62886C734}"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3EFF65-C043-A14C-8808-A8D4AC4FE3A2}" type="slidenum">
              <a:rPr lang="en-US" smtClean="0"/>
              <a:t>‹#›</a:t>
            </a:fld>
            <a:endParaRPr lang="en-US"/>
          </a:p>
        </p:txBody>
      </p:sp>
    </p:spTree>
    <p:extLst>
      <p:ext uri="{BB962C8B-B14F-4D97-AF65-F5344CB8AC3E}">
        <p14:creationId xmlns:p14="http://schemas.microsoft.com/office/powerpoint/2010/main" val="2878406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816879-7832-E145-832E-2FB62886C734}"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3EFF65-C043-A14C-8808-A8D4AC4FE3A2}" type="slidenum">
              <a:rPr lang="en-US" smtClean="0"/>
              <a:t>‹#›</a:t>
            </a:fld>
            <a:endParaRPr lang="en-US"/>
          </a:p>
        </p:txBody>
      </p:sp>
    </p:spTree>
    <p:extLst>
      <p:ext uri="{BB962C8B-B14F-4D97-AF65-F5344CB8AC3E}">
        <p14:creationId xmlns:p14="http://schemas.microsoft.com/office/powerpoint/2010/main" val="578655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0816879-7832-E145-832E-2FB62886C734}" type="datetimeFigureOut">
              <a:rPr lang="en-US" smtClean="0"/>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3EFF65-C043-A14C-8808-A8D4AC4FE3A2}" type="slidenum">
              <a:rPr lang="en-US" smtClean="0"/>
              <a:t>‹#›</a:t>
            </a:fld>
            <a:endParaRPr lang="en-US"/>
          </a:p>
        </p:txBody>
      </p:sp>
    </p:spTree>
    <p:extLst>
      <p:ext uri="{BB962C8B-B14F-4D97-AF65-F5344CB8AC3E}">
        <p14:creationId xmlns:p14="http://schemas.microsoft.com/office/powerpoint/2010/main" val="621545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0816879-7832-E145-832E-2FB62886C734}" type="datetimeFigureOut">
              <a:rPr lang="en-US" smtClean="0"/>
              <a:t>2/20/2023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3EFF65-C043-A14C-8808-A8D4AC4FE3A2}" type="slidenum">
              <a:rPr lang="en-US" smtClean="0"/>
              <a:t>‹#›</a:t>
            </a:fld>
            <a:endParaRPr lang="en-US"/>
          </a:p>
        </p:txBody>
      </p:sp>
    </p:spTree>
    <p:extLst>
      <p:ext uri="{BB962C8B-B14F-4D97-AF65-F5344CB8AC3E}">
        <p14:creationId xmlns:p14="http://schemas.microsoft.com/office/powerpoint/2010/main" val="35639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0816879-7832-E145-832E-2FB62886C734}" type="datetimeFigureOut">
              <a:rPr lang="en-US" smtClean="0"/>
              <a:t>2/20/2023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3EFF65-C043-A14C-8808-A8D4AC4FE3A2}" type="slidenum">
              <a:rPr lang="en-US" smtClean="0"/>
              <a:t>‹#›</a:t>
            </a:fld>
            <a:endParaRPr lang="en-US"/>
          </a:p>
        </p:txBody>
      </p:sp>
    </p:spTree>
    <p:extLst>
      <p:ext uri="{BB962C8B-B14F-4D97-AF65-F5344CB8AC3E}">
        <p14:creationId xmlns:p14="http://schemas.microsoft.com/office/powerpoint/2010/main" val="2789029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816879-7832-E145-832E-2FB62886C734}" type="datetimeFigureOut">
              <a:rPr lang="en-US" smtClean="0"/>
              <a:t>2/20/2023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3EFF65-C043-A14C-8808-A8D4AC4FE3A2}" type="slidenum">
              <a:rPr lang="en-US" smtClean="0"/>
              <a:t>‹#›</a:t>
            </a:fld>
            <a:endParaRPr lang="en-US"/>
          </a:p>
        </p:txBody>
      </p:sp>
    </p:spTree>
    <p:extLst>
      <p:ext uri="{BB962C8B-B14F-4D97-AF65-F5344CB8AC3E}">
        <p14:creationId xmlns:p14="http://schemas.microsoft.com/office/powerpoint/2010/main" val="3920198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0816879-7832-E145-832E-2FB62886C734}" type="datetimeFigureOut">
              <a:rPr lang="en-US" smtClean="0"/>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3EFF65-C043-A14C-8808-A8D4AC4FE3A2}" type="slidenum">
              <a:rPr lang="en-US" smtClean="0"/>
              <a:t>‹#›</a:t>
            </a:fld>
            <a:endParaRPr lang="en-US"/>
          </a:p>
        </p:txBody>
      </p:sp>
    </p:spTree>
    <p:extLst>
      <p:ext uri="{BB962C8B-B14F-4D97-AF65-F5344CB8AC3E}">
        <p14:creationId xmlns:p14="http://schemas.microsoft.com/office/powerpoint/2010/main" val="2490680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0816879-7832-E145-832E-2FB62886C734}" type="datetimeFigureOut">
              <a:rPr lang="en-US" smtClean="0"/>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3EFF65-C043-A14C-8808-A8D4AC4FE3A2}" type="slidenum">
              <a:rPr lang="en-US" smtClean="0"/>
              <a:t>‹#›</a:t>
            </a:fld>
            <a:endParaRPr lang="en-US"/>
          </a:p>
        </p:txBody>
      </p:sp>
    </p:spTree>
    <p:extLst>
      <p:ext uri="{BB962C8B-B14F-4D97-AF65-F5344CB8AC3E}">
        <p14:creationId xmlns:p14="http://schemas.microsoft.com/office/powerpoint/2010/main" val="6746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E0816879-7832-E145-832E-2FB62886C734}" type="datetimeFigureOut">
              <a:rPr lang="en-US" smtClean="0"/>
              <a:t>2/20/2023</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4A3EFF65-C043-A14C-8808-A8D4AC4FE3A2}" type="slidenum">
              <a:rPr lang="en-US" smtClean="0"/>
              <a:t>‹#›</a:t>
            </a:fld>
            <a:endParaRPr lang="en-US"/>
          </a:p>
        </p:txBody>
      </p:sp>
    </p:spTree>
    <p:extLst>
      <p:ext uri="{BB962C8B-B14F-4D97-AF65-F5344CB8AC3E}">
        <p14:creationId xmlns:p14="http://schemas.microsoft.com/office/powerpoint/2010/main" val="207624127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18EA54E-B324-6A5E-5E3C-F0FC9C43F224}"/>
              </a:ext>
            </a:extLst>
          </p:cNvPr>
          <p:cNvSpPr txBox="1"/>
          <p:nvPr/>
        </p:nvSpPr>
        <p:spPr>
          <a:xfrm>
            <a:off x="8036040" y="4767637"/>
            <a:ext cx="1054563" cy="253916"/>
          </a:xfrm>
          <a:prstGeom prst="rect">
            <a:avLst/>
          </a:prstGeom>
          <a:noFill/>
        </p:spPr>
        <p:txBody>
          <a:bodyPr wrap="square" rtlCol="0">
            <a:spAutoFit/>
          </a:bodyPr>
          <a:lstStyle/>
          <a:p>
            <a:r>
              <a:rPr lang="en-US" sz="1050" dirty="0">
                <a:solidFill>
                  <a:schemeClr val="bg1"/>
                </a:solidFill>
                <a:latin typeface="Arial" panose="020B0604020202020204" pitchFamily="34" charset="0"/>
                <a:cs typeface="Arial" panose="020B0604020202020204" pitchFamily="34" charset="0"/>
              </a:rPr>
              <a:t>Feb. 22, 2023</a:t>
            </a:r>
          </a:p>
        </p:txBody>
      </p:sp>
    </p:spTree>
    <p:extLst>
      <p:ext uri="{BB962C8B-B14F-4D97-AF65-F5344CB8AC3E}">
        <p14:creationId xmlns:p14="http://schemas.microsoft.com/office/powerpoint/2010/main" val="763107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A9605B5-F81F-3946-B0D5-305DCE9FC6B0}"/>
              </a:ext>
            </a:extLst>
          </p:cNvPr>
          <p:cNvSpPr/>
          <p:nvPr/>
        </p:nvSpPr>
        <p:spPr>
          <a:xfrm>
            <a:off x="530772" y="304313"/>
            <a:ext cx="8082456" cy="3108543"/>
          </a:xfrm>
          <a:prstGeom prst="rect">
            <a:avLst/>
          </a:prstGeom>
        </p:spPr>
        <p:txBody>
          <a:bodyPr wrap="square">
            <a:spAutoFit/>
          </a:bodyPr>
          <a:lstStyle/>
          <a:p>
            <a:r>
              <a:rPr lang="en-US" sz="3600" dirty="0">
                <a:ln w="0">
                  <a:solidFill>
                    <a:schemeClr val="bg1"/>
                  </a:solidFill>
                </a:ln>
                <a:solidFill>
                  <a:schemeClr val="tx1">
                    <a:lumMod val="85000"/>
                    <a:lumOff val="15000"/>
                  </a:schemeClr>
                </a:solidFill>
                <a:effectLst>
                  <a:outerShdw blurRad="50800" dist="38100" dir="16200000" rotWithShape="0">
                    <a:prstClr val="black">
                      <a:alpha val="40000"/>
                    </a:prstClr>
                  </a:outerShdw>
                </a:effectLst>
                <a:latin typeface="Lucida Calligraphy" panose="03010101010101010101" pitchFamily="66" charset="0"/>
              </a:rPr>
              <a:t>Forgiveness </a:t>
            </a:r>
          </a:p>
          <a:p>
            <a:r>
              <a:rPr lang="en-US" sz="3200" dirty="0"/>
              <a:t>For Christ’s sake God forgives you all your sin and renews a right spirit within you. His mercy endures forever because his love for you is steadfast.</a:t>
            </a:r>
          </a:p>
          <a:p>
            <a:r>
              <a:rPr lang="en-US" sz="3200" b="1" dirty="0"/>
              <a:t>C	Amen.</a:t>
            </a:r>
            <a:endParaRPr lang="en-US" sz="3200" dirty="0"/>
          </a:p>
        </p:txBody>
      </p:sp>
    </p:spTree>
    <p:extLst>
      <p:ext uri="{BB962C8B-B14F-4D97-AF65-F5344CB8AC3E}">
        <p14:creationId xmlns:p14="http://schemas.microsoft.com/office/powerpoint/2010/main" val="3786153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A9605B5-F81F-3946-B0D5-305DCE9FC6B0}"/>
              </a:ext>
            </a:extLst>
          </p:cNvPr>
          <p:cNvSpPr/>
          <p:nvPr/>
        </p:nvSpPr>
        <p:spPr>
          <a:xfrm>
            <a:off x="996175" y="1424563"/>
            <a:ext cx="7151650" cy="1846659"/>
          </a:xfrm>
          <a:prstGeom prst="rect">
            <a:avLst/>
          </a:prstGeom>
        </p:spPr>
        <p:txBody>
          <a:bodyPr wrap="square">
            <a:spAutoFit/>
          </a:bodyPr>
          <a:lstStyle/>
          <a:p>
            <a:pPr algn="ctr"/>
            <a:r>
              <a:rPr lang="en-US" sz="4500" dirty="0">
                <a:ln w="0">
                  <a:solidFill>
                    <a:schemeClr val="bg1"/>
                  </a:solidFill>
                </a:ln>
                <a:solidFill>
                  <a:schemeClr val="tx1">
                    <a:lumMod val="85000"/>
                    <a:lumOff val="15000"/>
                  </a:schemeClr>
                </a:solidFill>
                <a:effectLst>
                  <a:outerShdw blurRad="50800" dist="38100" dir="16200000" rotWithShape="0">
                    <a:prstClr val="black">
                      <a:alpha val="40000"/>
                    </a:prstClr>
                  </a:outerShdw>
                </a:effectLst>
                <a:latin typeface="Lucida Calligraphy" panose="03010101010101010101" pitchFamily="66" charset="0"/>
              </a:rPr>
              <a:t>Gospel Reading 	</a:t>
            </a:r>
          </a:p>
          <a:p>
            <a:pPr algn="ctr"/>
            <a:r>
              <a:rPr lang="en-US" sz="4500" dirty="0">
                <a:ln w="0">
                  <a:solidFill>
                    <a:schemeClr val="bg1"/>
                  </a:solidFill>
                </a:ln>
                <a:solidFill>
                  <a:schemeClr val="tx1">
                    <a:lumMod val="85000"/>
                    <a:lumOff val="15000"/>
                  </a:schemeClr>
                </a:solidFill>
                <a:effectLst>
                  <a:outerShdw blurRad="50800" dist="38100" dir="16200000" rotWithShape="0">
                    <a:prstClr val="black">
                      <a:alpha val="40000"/>
                    </a:prstClr>
                  </a:outerShdw>
                </a:effectLst>
                <a:latin typeface="Lucida Calligraphy" panose="03010101010101010101" pitchFamily="66" charset="0"/>
              </a:rPr>
              <a:t>Matthew 6:9-13 </a:t>
            </a:r>
            <a:r>
              <a:rPr lang="en-US" sz="3200" dirty="0">
                <a:ln w="0">
                  <a:solidFill>
                    <a:schemeClr val="bg1"/>
                  </a:solidFill>
                </a:ln>
                <a:solidFill>
                  <a:schemeClr val="tx1">
                    <a:lumMod val="85000"/>
                    <a:lumOff val="15000"/>
                  </a:schemeClr>
                </a:solidFill>
                <a:effectLst>
                  <a:outerShdw blurRad="50800" dist="38100" dir="16200000" rotWithShape="0">
                    <a:prstClr val="black">
                      <a:alpha val="40000"/>
                    </a:prstClr>
                  </a:outerShdw>
                </a:effectLst>
                <a:latin typeface="Lucida Calligraphy" panose="03010101010101010101" pitchFamily="66" charset="0"/>
              </a:rPr>
              <a:t>NKJV</a:t>
            </a:r>
          </a:p>
          <a:p>
            <a:pPr algn="ctr"/>
            <a:endParaRPr lang="en-US" sz="2400" b="1" dirty="0"/>
          </a:p>
        </p:txBody>
      </p:sp>
    </p:spTree>
    <p:extLst>
      <p:ext uri="{BB962C8B-B14F-4D97-AF65-F5344CB8AC3E}">
        <p14:creationId xmlns:p14="http://schemas.microsoft.com/office/powerpoint/2010/main" val="3955006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7D40DB-6363-DDB8-C4DB-CD5FBF8EEA96}"/>
              </a:ext>
            </a:extLst>
          </p:cNvPr>
          <p:cNvSpPr>
            <a:spLocks noGrp="1"/>
          </p:cNvSpPr>
          <p:nvPr>
            <p:ph idx="1"/>
          </p:nvPr>
        </p:nvSpPr>
        <p:spPr>
          <a:xfrm>
            <a:off x="628650" y="410547"/>
            <a:ext cx="7886700" cy="3954699"/>
          </a:xfrm>
        </p:spPr>
        <p:txBody>
          <a:bodyPr>
            <a:normAutofit/>
          </a:bodyPr>
          <a:lstStyle/>
          <a:p>
            <a:pPr marL="0" indent="0" algn="ctr">
              <a:buNone/>
            </a:pPr>
            <a:r>
              <a:rPr lang="en-US" b="0" i="0" dirty="0">
                <a:solidFill>
                  <a:srgbClr val="000000"/>
                </a:solidFill>
                <a:effectLst/>
                <a:latin typeface="system-ui"/>
              </a:rPr>
              <a:t> [Jesus says:] </a:t>
            </a:r>
            <a:r>
              <a:rPr lang="en-US" b="1" i="0" baseline="30000" dirty="0">
                <a:solidFill>
                  <a:srgbClr val="000000"/>
                </a:solidFill>
                <a:effectLst/>
                <a:latin typeface="system-ui"/>
              </a:rPr>
              <a:t>9 </a:t>
            </a:r>
            <a:r>
              <a:rPr lang="en-US" b="0" i="0" dirty="0">
                <a:solidFill>
                  <a:srgbClr val="000000"/>
                </a:solidFill>
                <a:effectLst/>
                <a:latin typeface="system-ui"/>
              </a:rPr>
              <a:t>In this manner, therefore, pray:</a:t>
            </a:r>
          </a:p>
          <a:p>
            <a:pPr marL="0" indent="0" algn="ctr">
              <a:buNone/>
            </a:pPr>
            <a:r>
              <a:rPr lang="en-US" b="0" i="0" dirty="0">
                <a:solidFill>
                  <a:srgbClr val="000000"/>
                </a:solidFill>
                <a:effectLst/>
                <a:latin typeface="system-ui"/>
              </a:rPr>
              <a:t>Our Father in heaven,</a:t>
            </a:r>
            <a:br>
              <a:rPr lang="en-US" b="0" i="0" dirty="0">
                <a:solidFill>
                  <a:srgbClr val="000000"/>
                </a:solidFill>
                <a:effectLst/>
                <a:latin typeface="system-ui"/>
              </a:rPr>
            </a:br>
            <a:r>
              <a:rPr lang="en-US" b="0" i="0" dirty="0">
                <a:solidFill>
                  <a:srgbClr val="000000"/>
                </a:solidFill>
                <a:effectLst/>
                <a:latin typeface="system-ui"/>
              </a:rPr>
              <a:t>Hallowed be Your name.</a:t>
            </a:r>
            <a:br>
              <a:rPr lang="en-US" b="0" i="0" dirty="0">
                <a:solidFill>
                  <a:srgbClr val="000000"/>
                </a:solidFill>
                <a:effectLst/>
                <a:latin typeface="system-ui"/>
              </a:rPr>
            </a:br>
            <a:r>
              <a:rPr lang="en-US" b="1" i="0" baseline="30000" dirty="0">
                <a:solidFill>
                  <a:srgbClr val="000000"/>
                </a:solidFill>
                <a:effectLst/>
                <a:latin typeface="system-ui"/>
              </a:rPr>
              <a:t>10 </a:t>
            </a:r>
            <a:r>
              <a:rPr lang="en-US" b="0" i="0" dirty="0">
                <a:solidFill>
                  <a:srgbClr val="000000"/>
                </a:solidFill>
                <a:effectLst/>
                <a:latin typeface="system-ui"/>
              </a:rPr>
              <a:t>Your kingdom come.</a:t>
            </a:r>
            <a:br>
              <a:rPr lang="en-US" b="0" i="0" dirty="0">
                <a:solidFill>
                  <a:srgbClr val="000000"/>
                </a:solidFill>
                <a:effectLst/>
                <a:latin typeface="system-ui"/>
              </a:rPr>
            </a:br>
            <a:r>
              <a:rPr lang="en-US" b="0" i="0" dirty="0">
                <a:solidFill>
                  <a:srgbClr val="000000"/>
                </a:solidFill>
                <a:effectLst/>
                <a:latin typeface="system-ui"/>
              </a:rPr>
              <a:t>Your will be done</a:t>
            </a:r>
            <a:br>
              <a:rPr lang="en-US" b="0" i="0" dirty="0">
                <a:solidFill>
                  <a:srgbClr val="000000"/>
                </a:solidFill>
                <a:effectLst/>
                <a:latin typeface="system-ui"/>
              </a:rPr>
            </a:br>
            <a:r>
              <a:rPr lang="en-US" b="0" i="0" dirty="0">
                <a:solidFill>
                  <a:srgbClr val="000000"/>
                </a:solidFill>
                <a:effectLst/>
                <a:latin typeface="system-ui"/>
              </a:rPr>
              <a:t>On earth as </a:t>
            </a:r>
            <a:r>
              <a:rPr lang="en-US" b="0" i="1" dirty="0">
                <a:solidFill>
                  <a:srgbClr val="000000"/>
                </a:solidFill>
                <a:effectLst/>
                <a:latin typeface="system-ui"/>
              </a:rPr>
              <a:t>it is</a:t>
            </a:r>
            <a:r>
              <a:rPr lang="en-US" b="0" i="0" dirty="0">
                <a:solidFill>
                  <a:srgbClr val="000000"/>
                </a:solidFill>
                <a:effectLst/>
                <a:latin typeface="system-ui"/>
              </a:rPr>
              <a:t> in heaven.</a:t>
            </a:r>
            <a:br>
              <a:rPr lang="en-US" b="0" i="0" dirty="0">
                <a:solidFill>
                  <a:srgbClr val="000000"/>
                </a:solidFill>
                <a:effectLst/>
                <a:latin typeface="system-ui"/>
              </a:rPr>
            </a:br>
            <a:r>
              <a:rPr lang="en-US" b="1" i="0" baseline="30000" dirty="0">
                <a:solidFill>
                  <a:srgbClr val="000000"/>
                </a:solidFill>
                <a:effectLst/>
                <a:latin typeface="system-ui"/>
              </a:rPr>
              <a:t>11 </a:t>
            </a:r>
            <a:r>
              <a:rPr lang="en-US" b="0" i="0" dirty="0">
                <a:solidFill>
                  <a:srgbClr val="000000"/>
                </a:solidFill>
                <a:effectLst/>
                <a:latin typeface="system-ui"/>
              </a:rPr>
              <a:t>Give us this day our daily bread.</a:t>
            </a:r>
            <a:br>
              <a:rPr lang="en-US" b="0" i="0" dirty="0">
                <a:solidFill>
                  <a:srgbClr val="000000"/>
                </a:solidFill>
                <a:effectLst/>
                <a:latin typeface="system-ui"/>
              </a:rPr>
            </a:br>
            <a:r>
              <a:rPr lang="en-US" b="1" i="0" baseline="30000" dirty="0">
                <a:solidFill>
                  <a:srgbClr val="000000"/>
                </a:solidFill>
                <a:effectLst/>
                <a:latin typeface="system-ui"/>
              </a:rPr>
              <a:t>12 </a:t>
            </a:r>
            <a:r>
              <a:rPr lang="en-US" b="0" i="0" dirty="0">
                <a:solidFill>
                  <a:srgbClr val="000000"/>
                </a:solidFill>
                <a:effectLst/>
                <a:latin typeface="system-ui"/>
              </a:rPr>
              <a:t>And forgive us our debts,</a:t>
            </a:r>
            <a:br>
              <a:rPr lang="en-US" b="0" i="0" dirty="0">
                <a:solidFill>
                  <a:srgbClr val="000000"/>
                </a:solidFill>
                <a:effectLst/>
                <a:latin typeface="system-ui"/>
              </a:rPr>
            </a:br>
            <a:r>
              <a:rPr lang="en-US" b="0" i="0" dirty="0">
                <a:solidFill>
                  <a:srgbClr val="000000"/>
                </a:solidFill>
                <a:effectLst/>
                <a:latin typeface="system-ui"/>
              </a:rPr>
              <a:t>As we forgive our debtors.</a:t>
            </a:r>
            <a:br>
              <a:rPr lang="en-US" b="0" i="0" dirty="0">
                <a:solidFill>
                  <a:srgbClr val="000000"/>
                </a:solidFill>
                <a:effectLst/>
                <a:latin typeface="system-ui"/>
              </a:rPr>
            </a:br>
            <a:r>
              <a:rPr lang="en-US" b="1" i="0" baseline="30000" dirty="0">
                <a:solidFill>
                  <a:srgbClr val="000000"/>
                </a:solidFill>
                <a:effectLst/>
                <a:latin typeface="system-ui"/>
              </a:rPr>
              <a:t>13 </a:t>
            </a:r>
            <a:r>
              <a:rPr lang="en-US" b="0" i="0" dirty="0">
                <a:solidFill>
                  <a:srgbClr val="000000"/>
                </a:solidFill>
                <a:effectLst/>
                <a:latin typeface="system-ui"/>
              </a:rPr>
              <a:t>And do not lead us into temptation,</a:t>
            </a:r>
            <a:br>
              <a:rPr lang="en-US" b="0" i="0" dirty="0">
                <a:solidFill>
                  <a:srgbClr val="000000"/>
                </a:solidFill>
                <a:effectLst/>
                <a:latin typeface="system-ui"/>
              </a:rPr>
            </a:br>
            <a:r>
              <a:rPr lang="en-US" b="0" i="0" dirty="0">
                <a:solidFill>
                  <a:srgbClr val="000000"/>
                </a:solidFill>
                <a:effectLst/>
                <a:latin typeface="system-ui"/>
              </a:rPr>
              <a:t>But deliver us from the evil one.</a:t>
            </a:r>
            <a:br>
              <a:rPr lang="en-US" b="0" i="0" dirty="0">
                <a:solidFill>
                  <a:srgbClr val="000000"/>
                </a:solidFill>
                <a:effectLst/>
                <a:latin typeface="system-ui"/>
              </a:rPr>
            </a:br>
            <a:r>
              <a:rPr lang="en-US" b="0" i="0" dirty="0">
                <a:solidFill>
                  <a:srgbClr val="000000"/>
                </a:solidFill>
                <a:effectLst/>
                <a:latin typeface="system-ui"/>
              </a:rPr>
              <a:t>For Yours is the kingdom and the power and the glory forever. Amen.</a:t>
            </a:r>
          </a:p>
        </p:txBody>
      </p:sp>
    </p:spTree>
    <p:extLst>
      <p:ext uri="{BB962C8B-B14F-4D97-AF65-F5344CB8AC3E}">
        <p14:creationId xmlns:p14="http://schemas.microsoft.com/office/powerpoint/2010/main" val="2809980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A9605B5-F81F-3946-B0D5-305DCE9FC6B0}"/>
              </a:ext>
            </a:extLst>
          </p:cNvPr>
          <p:cNvSpPr/>
          <p:nvPr/>
        </p:nvSpPr>
        <p:spPr>
          <a:xfrm>
            <a:off x="334536" y="1165949"/>
            <a:ext cx="8474928" cy="1338828"/>
          </a:xfrm>
          <a:prstGeom prst="rect">
            <a:avLst/>
          </a:prstGeom>
        </p:spPr>
        <p:txBody>
          <a:bodyPr wrap="square">
            <a:spAutoFit/>
          </a:bodyPr>
          <a:lstStyle/>
          <a:p>
            <a:pPr algn="ctr"/>
            <a:r>
              <a:rPr lang="en-US" sz="4500" dirty="0">
                <a:ln w="0">
                  <a:solidFill>
                    <a:schemeClr val="bg1"/>
                  </a:solidFill>
                </a:ln>
                <a:solidFill>
                  <a:schemeClr val="tx1">
                    <a:lumMod val="85000"/>
                    <a:lumOff val="15000"/>
                  </a:schemeClr>
                </a:solidFill>
                <a:effectLst>
                  <a:outerShdw blurRad="50800" dist="38100" dir="16200000" rotWithShape="0">
                    <a:prstClr val="black">
                      <a:alpha val="40000"/>
                    </a:prstClr>
                  </a:outerShdw>
                </a:effectLst>
                <a:latin typeface="Lucida Calligraphy" panose="03010101010101010101" pitchFamily="66" charset="0"/>
              </a:rPr>
              <a:t>Sermon</a:t>
            </a:r>
          </a:p>
          <a:p>
            <a:pPr algn="ctr"/>
            <a:r>
              <a:rPr lang="en-US" sz="3600" dirty="0">
                <a:ln w="0">
                  <a:solidFill>
                    <a:schemeClr val="bg1"/>
                  </a:solidFill>
                </a:ln>
                <a:solidFill>
                  <a:schemeClr val="tx1">
                    <a:lumMod val="85000"/>
                    <a:lumOff val="15000"/>
                  </a:schemeClr>
                </a:solidFill>
                <a:effectLst>
                  <a:outerShdw blurRad="50800" dist="38100" dir="16200000" rotWithShape="0">
                    <a:prstClr val="black">
                      <a:alpha val="40000"/>
                    </a:prstClr>
                  </a:outerShdw>
                </a:effectLst>
                <a:latin typeface="Lucida Calligraphy" panose="03010101010101010101" pitchFamily="66" charset="0"/>
              </a:rPr>
              <a:t>Teach Us to Pray</a:t>
            </a:r>
          </a:p>
        </p:txBody>
      </p:sp>
    </p:spTree>
    <p:extLst>
      <p:ext uri="{BB962C8B-B14F-4D97-AF65-F5344CB8AC3E}">
        <p14:creationId xmlns:p14="http://schemas.microsoft.com/office/powerpoint/2010/main" val="3079712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A9605B5-F81F-3946-B0D5-305DCE9FC6B0}"/>
              </a:ext>
            </a:extLst>
          </p:cNvPr>
          <p:cNvSpPr/>
          <p:nvPr/>
        </p:nvSpPr>
        <p:spPr>
          <a:xfrm>
            <a:off x="-352508" y="1119818"/>
            <a:ext cx="9849016" cy="2169825"/>
          </a:xfrm>
          <a:prstGeom prst="rect">
            <a:avLst/>
          </a:prstGeom>
        </p:spPr>
        <p:txBody>
          <a:bodyPr wrap="square">
            <a:spAutoFit/>
          </a:bodyPr>
          <a:lstStyle/>
          <a:p>
            <a:pPr algn="ctr"/>
            <a:r>
              <a:rPr lang="en-US" sz="4500" dirty="0">
                <a:ln w="0">
                  <a:solidFill>
                    <a:schemeClr val="bg1"/>
                  </a:solidFill>
                </a:ln>
                <a:solidFill>
                  <a:schemeClr val="tx1">
                    <a:lumMod val="85000"/>
                    <a:lumOff val="15000"/>
                  </a:schemeClr>
                </a:solidFill>
                <a:effectLst>
                  <a:outerShdw blurRad="50800" dist="38100" dir="16200000" rotWithShape="0">
                    <a:prstClr val="black">
                      <a:alpha val="40000"/>
                    </a:prstClr>
                  </a:outerShdw>
                </a:effectLst>
                <a:latin typeface="Lucida Calligraphy" panose="03010101010101010101" pitchFamily="66" charset="0"/>
              </a:rPr>
              <a:t>Offerings Received </a:t>
            </a:r>
          </a:p>
          <a:p>
            <a:pPr algn="ctr"/>
            <a:r>
              <a:rPr lang="en-US" sz="4500" dirty="0">
                <a:ln w="0">
                  <a:solidFill>
                    <a:schemeClr val="bg1"/>
                  </a:solidFill>
                </a:ln>
                <a:solidFill>
                  <a:schemeClr val="tx1">
                    <a:lumMod val="85000"/>
                    <a:lumOff val="15000"/>
                  </a:schemeClr>
                </a:solidFill>
                <a:effectLst>
                  <a:outerShdw blurRad="50800" dist="38100" dir="16200000" rotWithShape="0">
                    <a:prstClr val="black">
                      <a:alpha val="40000"/>
                    </a:prstClr>
                  </a:outerShdw>
                </a:effectLst>
                <a:latin typeface="Lucida Calligraphy" panose="03010101010101010101" pitchFamily="66" charset="0"/>
              </a:rPr>
              <a:t>as we sing:</a:t>
            </a:r>
          </a:p>
          <a:p>
            <a:pPr algn="ctr"/>
            <a:r>
              <a:rPr lang="en-US" sz="4500" dirty="0">
                <a:ln w="0">
                  <a:solidFill>
                    <a:schemeClr val="bg1"/>
                  </a:solidFill>
                </a:ln>
                <a:solidFill>
                  <a:schemeClr val="tx1">
                    <a:lumMod val="85000"/>
                    <a:lumOff val="15000"/>
                  </a:schemeClr>
                </a:solidFill>
                <a:effectLst>
                  <a:outerShdw blurRad="50800" dist="38100" dir="16200000" rotWithShape="0">
                    <a:prstClr val="black">
                      <a:alpha val="40000"/>
                    </a:prstClr>
                  </a:outerShdw>
                </a:effectLst>
                <a:latin typeface="Lucida Calligraphy" panose="03010101010101010101" pitchFamily="66" charset="0"/>
              </a:rPr>
              <a:t>“God Will Make a Way”</a:t>
            </a:r>
          </a:p>
        </p:txBody>
      </p:sp>
    </p:spTree>
    <p:extLst>
      <p:ext uri="{BB962C8B-B14F-4D97-AF65-F5344CB8AC3E}">
        <p14:creationId xmlns:p14="http://schemas.microsoft.com/office/powerpoint/2010/main" val="644175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A9605B5-F81F-3946-B0D5-305DCE9FC6B0}"/>
              </a:ext>
            </a:extLst>
          </p:cNvPr>
          <p:cNvSpPr/>
          <p:nvPr/>
        </p:nvSpPr>
        <p:spPr>
          <a:xfrm>
            <a:off x="-352508" y="1786920"/>
            <a:ext cx="9849016" cy="784830"/>
          </a:xfrm>
          <a:prstGeom prst="rect">
            <a:avLst/>
          </a:prstGeom>
        </p:spPr>
        <p:txBody>
          <a:bodyPr wrap="square">
            <a:spAutoFit/>
          </a:bodyPr>
          <a:lstStyle/>
          <a:p>
            <a:pPr algn="ctr"/>
            <a:r>
              <a:rPr lang="en-US" sz="4500" dirty="0">
                <a:ln w="0">
                  <a:solidFill>
                    <a:schemeClr val="bg1"/>
                  </a:solidFill>
                </a:ln>
                <a:solidFill>
                  <a:schemeClr val="tx1">
                    <a:lumMod val="85000"/>
                    <a:lumOff val="15000"/>
                  </a:schemeClr>
                </a:solidFill>
                <a:effectLst>
                  <a:outerShdw blurRad="50800" dist="38100" dir="16200000" rotWithShape="0">
                    <a:prstClr val="black">
                      <a:alpha val="40000"/>
                    </a:prstClr>
                  </a:outerShdw>
                </a:effectLst>
                <a:latin typeface="Lucida Calligraphy" panose="03010101010101010101" pitchFamily="66" charset="0"/>
              </a:rPr>
              <a:t>Prayers</a:t>
            </a:r>
          </a:p>
        </p:txBody>
      </p:sp>
    </p:spTree>
    <p:extLst>
      <p:ext uri="{BB962C8B-B14F-4D97-AF65-F5344CB8AC3E}">
        <p14:creationId xmlns:p14="http://schemas.microsoft.com/office/powerpoint/2010/main" val="34439982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A9605B5-F81F-3946-B0D5-305DCE9FC6B0}"/>
              </a:ext>
            </a:extLst>
          </p:cNvPr>
          <p:cNvSpPr/>
          <p:nvPr/>
        </p:nvSpPr>
        <p:spPr>
          <a:xfrm>
            <a:off x="446690" y="333176"/>
            <a:ext cx="8250621" cy="4031873"/>
          </a:xfrm>
          <a:prstGeom prst="rect">
            <a:avLst/>
          </a:prstGeom>
        </p:spPr>
        <p:txBody>
          <a:bodyPr wrap="square">
            <a:spAutoFit/>
          </a:bodyPr>
          <a:lstStyle/>
          <a:p>
            <a:r>
              <a:rPr lang="en-US" sz="3200" dirty="0"/>
              <a:t>P	Almighty and merciful God, we approach your throne of grace today as sinners who require your cleansing. </a:t>
            </a:r>
          </a:p>
          <a:p>
            <a:r>
              <a:rPr lang="en-US" sz="3200" b="1" dirty="0"/>
              <a:t>C	Lord, have mercy.</a:t>
            </a:r>
            <a:endParaRPr lang="en-US" sz="3200" dirty="0"/>
          </a:p>
          <a:p>
            <a:r>
              <a:rPr lang="en-US" sz="3200" dirty="0"/>
              <a:t>P	Have mercy on me, O God, according to your steadfast love, according to your abundant mercy blot out my transgressions.</a:t>
            </a:r>
          </a:p>
          <a:p>
            <a:r>
              <a:rPr lang="en-US" sz="3200" b="1" dirty="0"/>
              <a:t>C	Lord, have mercy.</a:t>
            </a:r>
            <a:endParaRPr lang="en-US" sz="3200" dirty="0"/>
          </a:p>
        </p:txBody>
      </p:sp>
    </p:spTree>
    <p:extLst>
      <p:ext uri="{BB962C8B-B14F-4D97-AF65-F5344CB8AC3E}">
        <p14:creationId xmlns:p14="http://schemas.microsoft.com/office/powerpoint/2010/main" val="8031526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A9605B5-F81F-3946-B0D5-305DCE9FC6B0}"/>
              </a:ext>
            </a:extLst>
          </p:cNvPr>
          <p:cNvSpPr/>
          <p:nvPr/>
        </p:nvSpPr>
        <p:spPr>
          <a:xfrm>
            <a:off x="528466" y="414952"/>
            <a:ext cx="8250621" cy="4031873"/>
          </a:xfrm>
          <a:prstGeom prst="rect">
            <a:avLst/>
          </a:prstGeom>
        </p:spPr>
        <p:txBody>
          <a:bodyPr wrap="square">
            <a:spAutoFit/>
          </a:bodyPr>
          <a:lstStyle/>
          <a:p>
            <a:r>
              <a:rPr lang="en-US" sz="3200" dirty="0"/>
              <a:t>P	Wash me thoroughly from my iniquity, and cleanse me from my sin.</a:t>
            </a:r>
          </a:p>
          <a:p>
            <a:r>
              <a:rPr lang="en-US" sz="3200" b="1" dirty="0"/>
              <a:t>C	Lord, have mercy.</a:t>
            </a:r>
          </a:p>
          <a:p>
            <a:r>
              <a:rPr lang="en-US" sz="3200" dirty="0"/>
              <a:t>P	Purge me with hyssop, and I shall be clean; wash me, and I shall be whiter than snow.</a:t>
            </a:r>
          </a:p>
          <a:p>
            <a:r>
              <a:rPr lang="en-US" sz="3200" b="1" dirty="0"/>
              <a:t>C	Lord, have mercy. </a:t>
            </a:r>
            <a:endParaRPr lang="en-US" sz="3200" dirty="0"/>
          </a:p>
          <a:p>
            <a:endParaRPr lang="en-US" sz="3200" dirty="0"/>
          </a:p>
          <a:p>
            <a:endParaRPr lang="en-US" sz="3200" dirty="0"/>
          </a:p>
        </p:txBody>
      </p:sp>
    </p:spTree>
    <p:extLst>
      <p:ext uri="{BB962C8B-B14F-4D97-AF65-F5344CB8AC3E}">
        <p14:creationId xmlns:p14="http://schemas.microsoft.com/office/powerpoint/2010/main" val="38291231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A9605B5-F81F-3946-B0D5-305DCE9FC6B0}"/>
              </a:ext>
            </a:extLst>
          </p:cNvPr>
          <p:cNvSpPr/>
          <p:nvPr/>
        </p:nvSpPr>
        <p:spPr>
          <a:xfrm>
            <a:off x="620110" y="273"/>
            <a:ext cx="7903780" cy="5016758"/>
          </a:xfrm>
          <a:prstGeom prst="rect">
            <a:avLst/>
          </a:prstGeom>
        </p:spPr>
        <p:txBody>
          <a:bodyPr wrap="square">
            <a:spAutoFit/>
          </a:bodyPr>
          <a:lstStyle/>
          <a:p>
            <a:r>
              <a:rPr lang="en-US" sz="3200" dirty="0"/>
              <a:t>P	Hide your face from my sins, and blot out all my iniquities.</a:t>
            </a:r>
          </a:p>
          <a:p>
            <a:r>
              <a:rPr lang="en-US" sz="3200" b="1" dirty="0"/>
              <a:t>C	Lord, have mercy. </a:t>
            </a:r>
            <a:endParaRPr lang="en-US" sz="3200" dirty="0"/>
          </a:p>
          <a:p>
            <a:r>
              <a:rPr lang="en-US" sz="3200" dirty="0"/>
              <a:t>P	Create in me a clean heart, O God, and renew a right spirit within me.</a:t>
            </a:r>
          </a:p>
          <a:p>
            <a:r>
              <a:rPr lang="en-US" sz="3200" b="1" dirty="0"/>
              <a:t>C	Lord, have mercy.</a:t>
            </a:r>
            <a:endParaRPr lang="en-US" sz="3200" dirty="0"/>
          </a:p>
          <a:p>
            <a:r>
              <a:rPr lang="en-US" sz="3200" dirty="0"/>
              <a:t>P	Cast me not away from your presence, and take not your Holy Spirit from me.</a:t>
            </a:r>
          </a:p>
          <a:p>
            <a:r>
              <a:rPr lang="en-US" sz="3200" b="1" dirty="0"/>
              <a:t>C	Lord, have mercy.</a:t>
            </a:r>
            <a:endParaRPr lang="en-US" sz="3200" dirty="0"/>
          </a:p>
          <a:p>
            <a:endParaRPr lang="en-US" sz="3200" dirty="0"/>
          </a:p>
        </p:txBody>
      </p:sp>
    </p:spTree>
    <p:extLst>
      <p:ext uri="{BB962C8B-B14F-4D97-AF65-F5344CB8AC3E}">
        <p14:creationId xmlns:p14="http://schemas.microsoft.com/office/powerpoint/2010/main" val="28474696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A9605B5-F81F-3946-B0D5-305DCE9FC6B0}"/>
              </a:ext>
            </a:extLst>
          </p:cNvPr>
          <p:cNvSpPr/>
          <p:nvPr/>
        </p:nvSpPr>
        <p:spPr>
          <a:xfrm>
            <a:off x="325821" y="555741"/>
            <a:ext cx="8492359" cy="2554545"/>
          </a:xfrm>
          <a:prstGeom prst="rect">
            <a:avLst/>
          </a:prstGeom>
        </p:spPr>
        <p:txBody>
          <a:bodyPr wrap="square">
            <a:spAutoFit/>
          </a:bodyPr>
          <a:lstStyle/>
          <a:p>
            <a:r>
              <a:rPr lang="en-US" sz="3200" dirty="0"/>
              <a:t>P	Restore to me the joy of your salvation, and uphold me with a willing spirit.</a:t>
            </a:r>
          </a:p>
          <a:p>
            <a:r>
              <a:rPr lang="en-US" sz="3200" b="1" dirty="0"/>
              <a:t>C	Lord, have mercy.</a:t>
            </a:r>
            <a:endParaRPr lang="en-US" sz="3200" dirty="0"/>
          </a:p>
          <a:p>
            <a:r>
              <a:rPr lang="en-US" sz="3200" dirty="0"/>
              <a:t>P	Then I will teach transgressors your ways, and sinners will return to you.</a:t>
            </a:r>
          </a:p>
        </p:txBody>
      </p:sp>
    </p:spTree>
    <p:extLst>
      <p:ext uri="{BB962C8B-B14F-4D97-AF65-F5344CB8AC3E}">
        <p14:creationId xmlns:p14="http://schemas.microsoft.com/office/powerpoint/2010/main" val="3346086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1E44DBE-D7E4-7647-8BE3-D504C267AC09}"/>
              </a:ext>
            </a:extLst>
          </p:cNvPr>
          <p:cNvSpPr/>
          <p:nvPr/>
        </p:nvSpPr>
        <p:spPr>
          <a:xfrm>
            <a:off x="58309" y="999301"/>
            <a:ext cx="9085691" cy="2800767"/>
          </a:xfrm>
          <a:prstGeom prst="rect">
            <a:avLst/>
          </a:prstGeom>
        </p:spPr>
        <p:txBody>
          <a:bodyPr wrap="square">
            <a:spAutoFit/>
          </a:bodyPr>
          <a:lstStyle/>
          <a:p>
            <a:pPr algn="ctr"/>
            <a:r>
              <a:rPr lang="en-US" sz="4400" i="1" dirty="0"/>
              <a:t>Return to the Lord, your God, for he is gracious and merciful, </a:t>
            </a:r>
            <a:br>
              <a:rPr lang="en-US" sz="4400" i="1" dirty="0"/>
            </a:br>
            <a:r>
              <a:rPr lang="en-US" sz="4400" i="1" dirty="0"/>
              <a:t>slow to anger and abounding in steadfast love. Joel 2:13</a:t>
            </a:r>
            <a:endParaRPr lang="en-US" sz="4400" dirty="0"/>
          </a:p>
        </p:txBody>
      </p:sp>
    </p:spTree>
    <p:extLst>
      <p:ext uri="{BB962C8B-B14F-4D97-AF65-F5344CB8AC3E}">
        <p14:creationId xmlns:p14="http://schemas.microsoft.com/office/powerpoint/2010/main" val="31142683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A9605B5-F81F-3946-B0D5-305DCE9FC6B0}"/>
              </a:ext>
            </a:extLst>
          </p:cNvPr>
          <p:cNvSpPr/>
          <p:nvPr/>
        </p:nvSpPr>
        <p:spPr>
          <a:xfrm>
            <a:off x="325821" y="555741"/>
            <a:ext cx="8492359" cy="2554545"/>
          </a:xfrm>
          <a:prstGeom prst="rect">
            <a:avLst/>
          </a:prstGeom>
        </p:spPr>
        <p:txBody>
          <a:bodyPr wrap="square">
            <a:spAutoFit/>
          </a:bodyPr>
          <a:lstStyle/>
          <a:p>
            <a:r>
              <a:rPr lang="en-US" sz="3200" b="1" dirty="0"/>
              <a:t>C	Lord, grant me your grace both to will and to do what pleases you.</a:t>
            </a:r>
            <a:endParaRPr lang="en-US" sz="3200" dirty="0"/>
          </a:p>
          <a:p>
            <a:r>
              <a:rPr lang="en-US" sz="3200" dirty="0"/>
              <a:t>P	All these things we pray in the name of Jesus, who cleanses us from all unrighteousness.</a:t>
            </a:r>
          </a:p>
          <a:p>
            <a:r>
              <a:rPr lang="en-US" sz="3200" b="1" dirty="0"/>
              <a:t>C	Amen. </a:t>
            </a:r>
            <a:endParaRPr lang="en-US" sz="3200" dirty="0"/>
          </a:p>
        </p:txBody>
      </p:sp>
    </p:spTree>
    <p:extLst>
      <p:ext uri="{BB962C8B-B14F-4D97-AF65-F5344CB8AC3E}">
        <p14:creationId xmlns:p14="http://schemas.microsoft.com/office/powerpoint/2010/main" val="30801756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652CFF1-1C19-4005-A586-E59C312696BB}"/>
              </a:ext>
            </a:extLst>
          </p:cNvPr>
          <p:cNvSpPr/>
          <p:nvPr/>
        </p:nvSpPr>
        <p:spPr>
          <a:xfrm>
            <a:off x="1316114" y="1837201"/>
            <a:ext cx="6511771" cy="761747"/>
          </a:xfrm>
          <a:prstGeom prst="rect">
            <a:avLst/>
          </a:prstGeom>
          <a:noFill/>
          <a:ln>
            <a:noFill/>
          </a:ln>
        </p:spPr>
        <p:style>
          <a:lnRef idx="0">
            <a:scrgbClr r="0" g="0" b="0"/>
          </a:lnRef>
          <a:fillRef idx="0">
            <a:scrgbClr r="0" g="0" b="0"/>
          </a:fillRef>
          <a:effectRef idx="0">
            <a:scrgbClr r="0" g="0" b="0"/>
          </a:effectRef>
          <a:fontRef idx="minor">
            <a:schemeClr val="lt1"/>
          </a:fontRef>
        </p:style>
        <p:txBody>
          <a:bodyPr wrap="square" lIns="68580" tIns="34290" rIns="68580" bIns="34290">
            <a:spAutoFit/>
          </a:bodyPr>
          <a:lstStyle/>
          <a:p>
            <a:pPr algn="ctr"/>
            <a:r>
              <a:rPr lang="en-US" sz="4500" dirty="0">
                <a:ln w="0">
                  <a:solidFill>
                    <a:schemeClr val="bg1"/>
                  </a:solidFill>
                </a:ln>
                <a:solidFill>
                  <a:schemeClr val="tx1">
                    <a:lumMod val="85000"/>
                    <a:lumOff val="15000"/>
                  </a:schemeClr>
                </a:solidFill>
                <a:effectLst>
                  <a:outerShdw blurRad="50800" dist="38100" dir="16200000" rotWithShape="0">
                    <a:prstClr val="black">
                      <a:alpha val="40000"/>
                    </a:prstClr>
                  </a:outerShdw>
                </a:effectLst>
                <a:latin typeface="Lucida Calligraphy" panose="03010101010101010101" pitchFamily="66" charset="0"/>
              </a:rPr>
              <a:t>Words Of Institution</a:t>
            </a:r>
            <a:endParaRPr lang="en-US" sz="4500" dirty="0">
              <a:ln w="0">
                <a:solidFill>
                  <a:schemeClr val="bg1"/>
                </a:solidFill>
              </a:ln>
              <a:solidFill>
                <a:schemeClr val="tx1">
                  <a:lumMod val="85000"/>
                  <a:lumOff val="15000"/>
                </a:schemeClr>
              </a:solidFill>
              <a:effectLst>
                <a:outerShdw blurRad="50800" dist="38100" dir="16200000" rotWithShape="0">
                  <a:prstClr val="black">
                    <a:alpha val="40000"/>
                  </a:prstClr>
                </a:outerShdw>
              </a:effectLst>
            </a:endParaRPr>
          </a:p>
        </p:txBody>
      </p:sp>
    </p:spTree>
    <p:extLst>
      <p:ext uri="{BB962C8B-B14F-4D97-AF65-F5344CB8AC3E}">
        <p14:creationId xmlns:p14="http://schemas.microsoft.com/office/powerpoint/2010/main" val="1381304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971" y="355149"/>
            <a:ext cx="8140389" cy="3808735"/>
          </a:xfrm>
        </p:spPr>
        <p:txBody>
          <a:bodyPr>
            <a:noAutofit/>
          </a:bodyPr>
          <a:lstStyle/>
          <a:p>
            <a:pPr marL="0" indent="0">
              <a:buNone/>
            </a:pPr>
            <a:r>
              <a:rPr lang="en-US" sz="3200" dirty="0"/>
              <a:t>PASTOR: In the night in which he was betrayed,</a:t>
            </a:r>
          </a:p>
          <a:p>
            <a:pPr marL="0" indent="0">
              <a:buNone/>
            </a:pPr>
            <a:r>
              <a:rPr lang="en-US" sz="3200" b="1" dirty="0"/>
              <a:t>PEOPLE: Our Lord Jesus took the bread, gave thanks, and gave it for his friends to eat, saying, ‘Take and eat, this is my body, given for you.’</a:t>
            </a:r>
            <a:endParaRPr lang="en-US" sz="3200" dirty="0"/>
          </a:p>
          <a:p>
            <a:pPr marL="0" indent="0">
              <a:buNone/>
            </a:pPr>
            <a:r>
              <a:rPr lang="en-US" sz="3200" dirty="0"/>
              <a:t>PASTOR: Do this for the remembrance of me. Again, after supper,</a:t>
            </a:r>
          </a:p>
        </p:txBody>
      </p:sp>
    </p:spTree>
    <p:extLst>
      <p:ext uri="{BB962C8B-B14F-4D97-AF65-F5344CB8AC3E}">
        <p14:creationId xmlns:p14="http://schemas.microsoft.com/office/powerpoint/2010/main" val="18691494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4469" y="290048"/>
            <a:ext cx="7449014" cy="4224233"/>
          </a:xfrm>
        </p:spPr>
        <p:txBody>
          <a:bodyPr>
            <a:noAutofit/>
          </a:bodyPr>
          <a:lstStyle/>
          <a:p>
            <a:pPr marL="0" indent="0">
              <a:buNone/>
            </a:pPr>
            <a:r>
              <a:rPr lang="en-US" sz="3200" b="1" dirty="0"/>
              <a:t>PEOPLE: Jesus took the cup, gave thanks and gave it for all to drink, saying, ‘Take and drink. This cup is the new covenant in my blood, shed for you and for all people for the forgiveness of sins.’</a:t>
            </a:r>
            <a:endParaRPr lang="en-US" sz="3200" dirty="0"/>
          </a:p>
          <a:p>
            <a:pPr marL="0" indent="0">
              <a:buNone/>
            </a:pPr>
            <a:r>
              <a:rPr lang="en-US" sz="3200" dirty="0"/>
              <a:t>PASTOR: Do this for the remembrance of me. Lord, remember us in your kingdom and teach us to pray:</a:t>
            </a:r>
          </a:p>
        </p:txBody>
      </p:sp>
    </p:spTree>
    <p:extLst>
      <p:ext uri="{BB962C8B-B14F-4D97-AF65-F5344CB8AC3E}">
        <p14:creationId xmlns:p14="http://schemas.microsoft.com/office/powerpoint/2010/main" val="26889736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707" y="288661"/>
            <a:ext cx="7534257" cy="4209304"/>
          </a:xfrm>
        </p:spPr>
        <p:txBody>
          <a:bodyPr>
            <a:noAutofit/>
          </a:bodyPr>
          <a:lstStyle/>
          <a:p>
            <a:pPr marL="0" indent="0">
              <a:buNone/>
            </a:pPr>
            <a:r>
              <a:rPr lang="en-US" sz="3200" b="1" dirty="0"/>
              <a:t>Our Father who art in heaven hallowed be Thy name, Thy kingdom come, thy will be done on earth as it is in heaven. Give us this day our daily bread; and forgive us our trespasses as we forgive those who trespass against us; and lead us not into temptation, but deliver us from evil. For thine is the kingdom and the power and the glory forever and ever. Amen.</a:t>
            </a:r>
            <a:endParaRPr lang="en-US" sz="3200" dirty="0"/>
          </a:p>
        </p:txBody>
      </p:sp>
    </p:spTree>
    <p:extLst>
      <p:ext uri="{BB962C8B-B14F-4D97-AF65-F5344CB8AC3E}">
        <p14:creationId xmlns:p14="http://schemas.microsoft.com/office/powerpoint/2010/main" val="19896129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652CFF1-1C19-4005-A586-E59C312696BB}"/>
              </a:ext>
            </a:extLst>
          </p:cNvPr>
          <p:cNvSpPr/>
          <p:nvPr/>
        </p:nvSpPr>
        <p:spPr>
          <a:xfrm>
            <a:off x="1158642" y="845105"/>
            <a:ext cx="6511771" cy="2839239"/>
          </a:xfrm>
          <a:prstGeom prst="rect">
            <a:avLst/>
          </a:prstGeom>
          <a:noFill/>
          <a:ln>
            <a:noFill/>
          </a:ln>
        </p:spPr>
        <p:style>
          <a:lnRef idx="0">
            <a:scrgbClr r="0" g="0" b="0"/>
          </a:lnRef>
          <a:fillRef idx="0">
            <a:scrgbClr r="0" g="0" b="0"/>
          </a:fillRef>
          <a:effectRef idx="0">
            <a:scrgbClr r="0" g="0" b="0"/>
          </a:effectRef>
          <a:fontRef idx="minor">
            <a:schemeClr val="lt1"/>
          </a:fontRef>
        </p:style>
        <p:txBody>
          <a:bodyPr wrap="square" lIns="68580" tIns="34290" rIns="68580" bIns="34290">
            <a:spAutoFit/>
          </a:bodyPr>
          <a:lstStyle/>
          <a:p>
            <a:pPr algn="ctr"/>
            <a:r>
              <a:rPr lang="en-US" sz="4500" dirty="0">
                <a:ln w="0">
                  <a:solidFill>
                    <a:schemeClr val="bg1"/>
                  </a:solidFill>
                </a:ln>
                <a:solidFill>
                  <a:schemeClr val="tx1">
                    <a:lumMod val="85000"/>
                    <a:lumOff val="15000"/>
                  </a:schemeClr>
                </a:solidFill>
                <a:effectLst>
                  <a:outerShdw blurRad="50800" dist="38100" dir="16200000" rotWithShape="0">
                    <a:prstClr val="black">
                      <a:alpha val="40000"/>
                    </a:prstClr>
                  </a:outerShdw>
                </a:effectLst>
                <a:latin typeface="Lucida Calligraphy" panose="03010101010101010101" pitchFamily="66" charset="0"/>
              </a:rPr>
              <a:t>We sing </a:t>
            </a:r>
          </a:p>
          <a:p>
            <a:pPr algn="ctr"/>
            <a:r>
              <a:rPr lang="en-US" sz="4500" dirty="0">
                <a:ln w="0">
                  <a:solidFill>
                    <a:schemeClr val="bg1"/>
                  </a:solidFill>
                </a:ln>
                <a:solidFill>
                  <a:schemeClr val="tx1">
                    <a:lumMod val="85000"/>
                    <a:lumOff val="15000"/>
                  </a:schemeClr>
                </a:solidFill>
                <a:effectLst>
                  <a:outerShdw blurRad="50800" dist="38100" dir="16200000" rotWithShape="0">
                    <a:prstClr val="black">
                      <a:alpha val="40000"/>
                    </a:prstClr>
                  </a:outerShdw>
                </a:effectLst>
                <a:latin typeface="Lucida Calligraphy" panose="03010101010101010101" pitchFamily="66" charset="0"/>
              </a:rPr>
              <a:t>“In Christ Alone” </a:t>
            </a:r>
          </a:p>
          <a:p>
            <a:pPr algn="ctr"/>
            <a:r>
              <a:rPr lang="en-US" sz="4500" dirty="0">
                <a:ln w="0">
                  <a:solidFill>
                    <a:schemeClr val="bg1"/>
                  </a:solidFill>
                </a:ln>
                <a:solidFill>
                  <a:schemeClr val="tx1">
                    <a:lumMod val="85000"/>
                    <a:lumOff val="15000"/>
                  </a:schemeClr>
                </a:solidFill>
                <a:effectLst>
                  <a:outerShdw blurRad="50800" dist="38100" dir="16200000" rotWithShape="0">
                    <a:prstClr val="black">
                      <a:alpha val="40000"/>
                    </a:prstClr>
                  </a:outerShdw>
                </a:effectLst>
                <a:latin typeface="Lucida Calligraphy" panose="03010101010101010101" pitchFamily="66" charset="0"/>
              </a:rPr>
              <a:t>as we receive Holy Communion</a:t>
            </a:r>
            <a:endParaRPr lang="en-US" sz="4500" dirty="0">
              <a:ln w="0">
                <a:solidFill>
                  <a:schemeClr val="bg1"/>
                </a:solidFill>
              </a:ln>
              <a:solidFill>
                <a:schemeClr val="tx1">
                  <a:lumMod val="85000"/>
                  <a:lumOff val="15000"/>
                </a:schemeClr>
              </a:solidFill>
              <a:effectLst>
                <a:outerShdw blurRad="50800" dist="38100" dir="16200000" rotWithShape="0">
                  <a:prstClr val="black">
                    <a:alpha val="40000"/>
                  </a:prstClr>
                </a:outerShdw>
              </a:effectLst>
            </a:endParaRPr>
          </a:p>
        </p:txBody>
      </p:sp>
    </p:spTree>
    <p:extLst>
      <p:ext uri="{BB962C8B-B14F-4D97-AF65-F5344CB8AC3E}">
        <p14:creationId xmlns:p14="http://schemas.microsoft.com/office/powerpoint/2010/main" val="21343109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3C575-E15F-449F-8399-E62657B2308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BCC09B5-FE10-4E14-BCEC-BF514782D8E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2746458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A9605B5-F81F-3946-B0D5-305DCE9FC6B0}"/>
              </a:ext>
            </a:extLst>
          </p:cNvPr>
          <p:cNvSpPr/>
          <p:nvPr/>
        </p:nvSpPr>
        <p:spPr>
          <a:xfrm>
            <a:off x="505522" y="371492"/>
            <a:ext cx="8393151" cy="4539704"/>
          </a:xfrm>
          <a:prstGeom prst="rect">
            <a:avLst/>
          </a:prstGeom>
        </p:spPr>
        <p:txBody>
          <a:bodyPr wrap="square">
            <a:spAutoFit/>
          </a:bodyPr>
          <a:lstStyle/>
          <a:p>
            <a:pPr algn="ctr"/>
            <a:r>
              <a:rPr lang="en-US" sz="4500" dirty="0">
                <a:ln w="0">
                  <a:solidFill>
                    <a:schemeClr val="bg1"/>
                  </a:solidFill>
                </a:ln>
                <a:solidFill>
                  <a:schemeClr val="tx1">
                    <a:lumMod val="85000"/>
                    <a:lumOff val="15000"/>
                  </a:schemeClr>
                </a:solidFill>
                <a:effectLst>
                  <a:outerShdw blurRad="50800" dist="38100" dir="16200000" rotWithShape="0">
                    <a:prstClr val="black">
                      <a:alpha val="40000"/>
                    </a:prstClr>
                  </a:outerShdw>
                </a:effectLst>
                <a:latin typeface="Lucida Calligraphy" panose="03010101010101010101" pitchFamily="66" charset="0"/>
              </a:rPr>
              <a:t>Benediction</a:t>
            </a:r>
          </a:p>
          <a:p>
            <a:pPr algn="ctr"/>
            <a:endParaRPr lang="en-US" b="1" dirty="0"/>
          </a:p>
          <a:p>
            <a:r>
              <a:rPr lang="en-US" sz="3200" dirty="0"/>
              <a:t>P	May the merciful God, who is faithful and just to forgive our sins and cleanse us from all unrighteousness, empower you to live according to his good and gracious will, through Jesus Christ to whom be the glory forever.</a:t>
            </a:r>
          </a:p>
          <a:p>
            <a:r>
              <a:rPr lang="en-US" sz="3200" b="1" dirty="0"/>
              <a:t>C	Amen.</a:t>
            </a:r>
            <a:endParaRPr lang="en-US" sz="3200" dirty="0"/>
          </a:p>
          <a:p>
            <a:pPr algn="ctr"/>
            <a:endParaRPr lang="en-US" sz="3200" dirty="0"/>
          </a:p>
        </p:txBody>
      </p:sp>
    </p:spTree>
    <p:extLst>
      <p:ext uri="{BB962C8B-B14F-4D97-AF65-F5344CB8AC3E}">
        <p14:creationId xmlns:p14="http://schemas.microsoft.com/office/powerpoint/2010/main" val="36285339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652CFF1-1C19-4005-A586-E59C312696BB}"/>
              </a:ext>
            </a:extLst>
          </p:cNvPr>
          <p:cNvSpPr/>
          <p:nvPr/>
        </p:nvSpPr>
        <p:spPr>
          <a:xfrm>
            <a:off x="1212037" y="1194368"/>
            <a:ext cx="6511771" cy="2008242"/>
          </a:xfrm>
          <a:prstGeom prst="rect">
            <a:avLst/>
          </a:prstGeom>
          <a:noFill/>
          <a:ln>
            <a:noFill/>
          </a:ln>
        </p:spPr>
        <p:style>
          <a:lnRef idx="0">
            <a:scrgbClr r="0" g="0" b="0"/>
          </a:lnRef>
          <a:fillRef idx="0">
            <a:scrgbClr r="0" g="0" b="0"/>
          </a:fillRef>
          <a:effectRef idx="0">
            <a:scrgbClr r="0" g="0" b="0"/>
          </a:effectRef>
          <a:fontRef idx="minor">
            <a:schemeClr val="lt1"/>
          </a:fontRef>
        </p:style>
        <p:txBody>
          <a:bodyPr wrap="square" lIns="68580" tIns="34290" rIns="68580" bIns="34290">
            <a:spAutoFit/>
          </a:bodyPr>
          <a:lstStyle/>
          <a:p>
            <a:pPr algn="ctr"/>
            <a:r>
              <a:rPr lang="en-US" sz="4500" dirty="0">
                <a:ln w="0">
                  <a:solidFill>
                    <a:schemeClr val="bg1"/>
                  </a:solidFill>
                </a:ln>
                <a:solidFill>
                  <a:schemeClr val="tx1">
                    <a:lumMod val="85000"/>
                    <a:lumOff val="15000"/>
                  </a:schemeClr>
                </a:solidFill>
                <a:effectLst>
                  <a:outerShdw blurRad="50800" dist="38100" dir="16200000" rotWithShape="0">
                    <a:prstClr val="black">
                      <a:alpha val="40000"/>
                    </a:prstClr>
                  </a:outerShdw>
                </a:effectLst>
                <a:latin typeface="Lucida Calligraphy" panose="03010101010101010101" pitchFamily="66" charset="0"/>
              </a:rPr>
              <a:t>Closing Song</a:t>
            </a:r>
          </a:p>
          <a:p>
            <a:pPr algn="ctr"/>
            <a:r>
              <a:rPr lang="en-US" sz="4500" dirty="0">
                <a:ln w="0">
                  <a:solidFill>
                    <a:schemeClr val="bg1"/>
                  </a:solidFill>
                </a:ln>
                <a:solidFill>
                  <a:schemeClr val="tx1">
                    <a:lumMod val="85000"/>
                    <a:lumOff val="15000"/>
                  </a:schemeClr>
                </a:solidFill>
                <a:effectLst>
                  <a:outerShdw blurRad="50800" dist="38100" dir="16200000" rotWithShape="0">
                    <a:prstClr val="black">
                      <a:alpha val="40000"/>
                    </a:prstClr>
                  </a:outerShdw>
                </a:effectLst>
                <a:latin typeface="Lucida Calligraphy" panose="03010101010101010101" pitchFamily="66" charset="0"/>
              </a:rPr>
              <a:t>“The Lord’s Prayer”</a:t>
            </a:r>
          </a:p>
          <a:p>
            <a:pPr algn="ctr"/>
            <a:r>
              <a:rPr lang="en-US" sz="3600" dirty="0">
                <a:ln w="0">
                  <a:solidFill>
                    <a:schemeClr val="bg1"/>
                  </a:solidFill>
                </a:ln>
                <a:solidFill>
                  <a:schemeClr val="tx1">
                    <a:lumMod val="85000"/>
                    <a:lumOff val="15000"/>
                  </a:schemeClr>
                </a:solidFill>
                <a:effectLst>
                  <a:outerShdw blurRad="50800" dist="38100" dir="16200000" rotWithShape="0">
                    <a:prstClr val="black">
                      <a:alpha val="40000"/>
                    </a:prstClr>
                  </a:outerShdw>
                </a:effectLst>
                <a:latin typeface="Lucida Calligraphy" panose="03010101010101010101" pitchFamily="66" charset="0"/>
              </a:rPr>
              <a:t>(It’s Yours, Matt Maher)</a:t>
            </a:r>
            <a:endParaRPr lang="en-US" sz="3600" dirty="0">
              <a:ln w="0">
                <a:solidFill>
                  <a:schemeClr val="bg1"/>
                </a:solidFill>
              </a:ln>
              <a:solidFill>
                <a:schemeClr val="tx1">
                  <a:lumMod val="85000"/>
                  <a:lumOff val="15000"/>
                </a:schemeClr>
              </a:solidFill>
              <a:effectLst>
                <a:outerShdw blurRad="50800" dist="38100" dir="16200000" rotWithShape="0">
                  <a:prstClr val="black">
                    <a:alpha val="40000"/>
                  </a:prstClr>
                </a:outerShdw>
              </a:effectLst>
            </a:endParaRPr>
          </a:p>
        </p:txBody>
      </p:sp>
    </p:spTree>
    <p:extLst>
      <p:ext uri="{BB962C8B-B14F-4D97-AF65-F5344CB8AC3E}">
        <p14:creationId xmlns:p14="http://schemas.microsoft.com/office/powerpoint/2010/main" val="18326727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20FF8-884E-F0BD-DC74-0B14089FDDA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CE1972C-0721-AC6F-D7EC-6FF6321B10D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719372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5645990-8BEB-9D4E-B5F9-C55C2896208C}"/>
              </a:ext>
            </a:extLst>
          </p:cNvPr>
          <p:cNvSpPr/>
          <p:nvPr/>
        </p:nvSpPr>
        <p:spPr>
          <a:xfrm>
            <a:off x="216604" y="114408"/>
            <a:ext cx="9085691" cy="4524315"/>
          </a:xfrm>
          <a:prstGeom prst="rect">
            <a:avLst/>
          </a:prstGeom>
        </p:spPr>
        <p:txBody>
          <a:bodyPr wrap="square">
            <a:spAutoFit/>
          </a:bodyPr>
          <a:lstStyle/>
          <a:p>
            <a:pPr algn="ctr"/>
            <a:r>
              <a:rPr lang="en-US" sz="3200" dirty="0">
                <a:ln w="0">
                  <a:solidFill>
                    <a:schemeClr val="bg1"/>
                  </a:solidFill>
                </a:ln>
                <a:solidFill>
                  <a:schemeClr val="tx1">
                    <a:lumMod val="85000"/>
                    <a:lumOff val="15000"/>
                  </a:schemeClr>
                </a:solidFill>
                <a:effectLst>
                  <a:outerShdw blurRad="50800" dist="38100" dir="16200000" rotWithShape="0">
                    <a:prstClr val="black">
                      <a:alpha val="40000"/>
                    </a:prstClr>
                  </a:outerShdw>
                </a:effectLst>
                <a:latin typeface="Lucida Calligraphy" panose="03010101010101010101" pitchFamily="66" charset="0"/>
              </a:rPr>
              <a:t>Invocation and Call to Worship</a:t>
            </a:r>
          </a:p>
          <a:p>
            <a:r>
              <a:rPr lang="en-US" sz="3200" dirty="0"/>
              <a:t>P	The grace of our Lord Jesus Christ, the love of God the Father, </a:t>
            </a:r>
            <a:br>
              <a:rPr lang="en-US" sz="3200" dirty="0"/>
            </a:br>
            <a:r>
              <a:rPr lang="en-US" sz="3200" dirty="0"/>
              <a:t>and the fellowship of the Holy Spirit be with you all. </a:t>
            </a:r>
          </a:p>
          <a:p>
            <a:r>
              <a:rPr lang="en-US" sz="3200" b="1" dirty="0"/>
              <a:t>C	Amen. </a:t>
            </a:r>
            <a:endParaRPr lang="en-US" sz="3200" dirty="0"/>
          </a:p>
          <a:p>
            <a:r>
              <a:rPr lang="en-US" sz="3200" dirty="0"/>
              <a:t>P	Return to the Lord your God.</a:t>
            </a:r>
          </a:p>
          <a:p>
            <a:r>
              <a:rPr lang="en-US" sz="3200" b="1" dirty="0"/>
              <a:t>C	Christ crucified, I come.</a:t>
            </a:r>
            <a:endParaRPr lang="en-US" sz="3200" dirty="0"/>
          </a:p>
          <a:p>
            <a:r>
              <a:rPr lang="en-US" sz="3200" dirty="0"/>
              <a:t>P	Behold his miracle of mercy.</a:t>
            </a:r>
          </a:p>
          <a:p>
            <a:r>
              <a:rPr lang="en-US" sz="3200" b="1" dirty="0"/>
              <a:t>C	Christ crucified, I come.</a:t>
            </a:r>
            <a:endParaRPr lang="en-US" sz="3200" dirty="0"/>
          </a:p>
        </p:txBody>
      </p:sp>
    </p:spTree>
    <p:extLst>
      <p:ext uri="{BB962C8B-B14F-4D97-AF65-F5344CB8AC3E}">
        <p14:creationId xmlns:p14="http://schemas.microsoft.com/office/powerpoint/2010/main" val="21925933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F34339-D26F-DAF1-E5E4-95637BC054BA}"/>
              </a:ext>
            </a:extLst>
          </p:cNvPr>
          <p:cNvSpPr>
            <a:spLocks noGrp="1"/>
          </p:cNvSpPr>
          <p:nvPr>
            <p:ph idx="1"/>
          </p:nvPr>
        </p:nvSpPr>
        <p:spPr>
          <a:xfrm>
            <a:off x="628650" y="391613"/>
            <a:ext cx="7886700" cy="4054225"/>
          </a:xfrm>
        </p:spPr>
        <p:txBody>
          <a:bodyPr>
            <a:noAutofit/>
          </a:bodyPr>
          <a:lstStyle/>
          <a:p>
            <a:pPr marL="0" indent="0" algn="ctr">
              <a:buNone/>
            </a:pPr>
            <a:r>
              <a:rPr lang="en-US" sz="3200" b="0" i="0" dirty="0">
                <a:solidFill>
                  <a:srgbClr val="444444"/>
                </a:solidFill>
                <a:effectLst/>
                <a:latin typeface="Roboto" panose="020B0604020202020204" pitchFamily="2" charset="0"/>
              </a:rPr>
              <a:t>Father let Your Kingdom come</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Father let Your will be done</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On earth as in heaven</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Right here in my heart</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Father let Your Kingdom come</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Father let Your will be done</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On earth as in heaven</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Right here in my heart</a:t>
            </a:r>
          </a:p>
        </p:txBody>
      </p:sp>
    </p:spTree>
    <p:extLst>
      <p:ext uri="{BB962C8B-B14F-4D97-AF65-F5344CB8AC3E}">
        <p14:creationId xmlns:p14="http://schemas.microsoft.com/office/powerpoint/2010/main" val="466814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F34339-D26F-DAF1-E5E4-95637BC054BA}"/>
              </a:ext>
            </a:extLst>
          </p:cNvPr>
          <p:cNvSpPr>
            <a:spLocks noGrp="1"/>
          </p:cNvSpPr>
          <p:nvPr>
            <p:ph idx="1"/>
          </p:nvPr>
        </p:nvSpPr>
        <p:spPr>
          <a:xfrm>
            <a:off x="628650" y="397924"/>
            <a:ext cx="7886700" cy="3686841"/>
          </a:xfrm>
        </p:spPr>
        <p:txBody>
          <a:bodyPr>
            <a:noAutofit/>
          </a:bodyPr>
          <a:lstStyle/>
          <a:p>
            <a:pPr marL="0" indent="0" algn="ctr">
              <a:buNone/>
            </a:pPr>
            <a:r>
              <a:rPr lang="en-US" sz="3200" b="0" i="0" dirty="0">
                <a:solidFill>
                  <a:srgbClr val="444444"/>
                </a:solidFill>
                <a:effectLst/>
                <a:latin typeface="Roboto" panose="020B0604020202020204" pitchFamily="2" charset="0"/>
              </a:rPr>
              <a:t>Give us this day our daily bread</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Forgive us, forgive us</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As we forgive the ones </a:t>
            </a:r>
          </a:p>
          <a:p>
            <a:pPr marL="0" indent="0" algn="ctr">
              <a:buNone/>
            </a:pPr>
            <a:r>
              <a:rPr lang="en-US" sz="3200" b="0" i="0" dirty="0">
                <a:solidFill>
                  <a:srgbClr val="444444"/>
                </a:solidFill>
                <a:effectLst/>
                <a:latin typeface="Roboto" panose="020B0604020202020204" pitchFamily="2" charset="0"/>
              </a:rPr>
              <a:t>who sinned against us</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Forgive them</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And lead us not into temptation</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But deliver us from the evil one</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Let Your kingdom come</a:t>
            </a:r>
            <a:br>
              <a:rPr lang="en-US" sz="3200" b="0" i="0" dirty="0">
                <a:solidFill>
                  <a:srgbClr val="444444"/>
                </a:solidFill>
                <a:effectLst/>
                <a:latin typeface="Roboto" panose="020B0604020202020204" pitchFamily="2" charset="0"/>
              </a:rPr>
            </a:br>
            <a:endParaRPr lang="en-US" sz="3200" dirty="0"/>
          </a:p>
        </p:txBody>
      </p:sp>
    </p:spTree>
    <p:extLst>
      <p:ext uri="{BB962C8B-B14F-4D97-AF65-F5344CB8AC3E}">
        <p14:creationId xmlns:p14="http://schemas.microsoft.com/office/powerpoint/2010/main" val="965098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F34339-D26F-DAF1-E5E4-95637BC054BA}"/>
              </a:ext>
            </a:extLst>
          </p:cNvPr>
          <p:cNvSpPr>
            <a:spLocks noGrp="1"/>
          </p:cNvSpPr>
          <p:nvPr>
            <p:ph idx="1"/>
          </p:nvPr>
        </p:nvSpPr>
        <p:spPr>
          <a:xfrm>
            <a:off x="628650" y="547396"/>
            <a:ext cx="7886700" cy="4085327"/>
          </a:xfrm>
        </p:spPr>
        <p:txBody>
          <a:bodyPr>
            <a:noAutofit/>
          </a:bodyPr>
          <a:lstStyle/>
          <a:p>
            <a:pPr marL="0" indent="0" algn="ctr">
              <a:buNone/>
            </a:pPr>
            <a:r>
              <a:rPr lang="en-US" sz="3200" b="0" i="0" dirty="0">
                <a:solidFill>
                  <a:srgbClr val="444444"/>
                </a:solidFill>
                <a:effectLst/>
                <a:latin typeface="Roboto" panose="020B0604020202020204" pitchFamily="2" charset="0"/>
              </a:rPr>
              <a:t>Father let Your Kingdom come (Holy, holy)</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Father let Your will be done</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On earth as in heaven (Let it be done)</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Right here in my heart</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Father let Your Kingdom come (Holy, holy)</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Father let Your will be done</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On earth as in heaven (Let it be done)</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Right here in my heart</a:t>
            </a:r>
            <a:br>
              <a:rPr lang="en-US" sz="3200" b="0" i="0" dirty="0">
                <a:solidFill>
                  <a:srgbClr val="444444"/>
                </a:solidFill>
                <a:effectLst/>
                <a:latin typeface="Roboto" panose="020B0604020202020204" pitchFamily="2" charset="0"/>
              </a:rPr>
            </a:br>
            <a:endParaRPr lang="en-US" sz="3200" dirty="0"/>
          </a:p>
        </p:txBody>
      </p:sp>
    </p:spTree>
    <p:extLst>
      <p:ext uri="{BB962C8B-B14F-4D97-AF65-F5344CB8AC3E}">
        <p14:creationId xmlns:p14="http://schemas.microsoft.com/office/powerpoint/2010/main" val="10799856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F34339-D26F-DAF1-E5E4-95637BC054BA}"/>
              </a:ext>
            </a:extLst>
          </p:cNvPr>
          <p:cNvSpPr>
            <a:spLocks noGrp="1"/>
          </p:cNvSpPr>
          <p:nvPr>
            <p:ph idx="1"/>
          </p:nvPr>
        </p:nvSpPr>
        <p:spPr>
          <a:xfrm>
            <a:off x="628650" y="429208"/>
            <a:ext cx="7886700" cy="4203515"/>
          </a:xfrm>
        </p:spPr>
        <p:txBody>
          <a:bodyPr>
            <a:noAutofit/>
          </a:bodyPr>
          <a:lstStyle/>
          <a:p>
            <a:pPr marL="0" indent="0" algn="ctr">
              <a:buNone/>
            </a:pPr>
            <a:r>
              <a:rPr lang="en-US" sz="3200" b="0" i="0" dirty="0">
                <a:solidFill>
                  <a:srgbClr val="444444"/>
                </a:solidFill>
                <a:effectLst/>
                <a:latin typeface="Roboto" panose="020B0604020202020204" pitchFamily="2" charset="0"/>
              </a:rPr>
              <a:t>Give us this day our daily bread</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Forgive us, forgive us</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As we forgive the ones who sinned against us</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Forgive them</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And lead us not into temptation</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But deliver us from the evil one</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Let Your kingdom come</a:t>
            </a:r>
            <a:br>
              <a:rPr lang="en-US" sz="3200" b="0" i="0" dirty="0">
                <a:solidFill>
                  <a:srgbClr val="444444"/>
                </a:solidFill>
                <a:effectLst/>
                <a:latin typeface="Roboto" panose="020B0604020202020204" pitchFamily="2" charset="0"/>
              </a:rPr>
            </a:br>
            <a:endParaRPr lang="en-US" sz="3200" dirty="0"/>
          </a:p>
        </p:txBody>
      </p:sp>
    </p:spTree>
    <p:extLst>
      <p:ext uri="{BB962C8B-B14F-4D97-AF65-F5344CB8AC3E}">
        <p14:creationId xmlns:p14="http://schemas.microsoft.com/office/powerpoint/2010/main" val="16741551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F34339-D26F-DAF1-E5E4-95637BC054BA}"/>
              </a:ext>
            </a:extLst>
          </p:cNvPr>
          <p:cNvSpPr>
            <a:spLocks noGrp="1"/>
          </p:cNvSpPr>
          <p:nvPr>
            <p:ph idx="1"/>
          </p:nvPr>
        </p:nvSpPr>
        <p:spPr>
          <a:xfrm>
            <a:off x="628650" y="215944"/>
            <a:ext cx="7886700" cy="4116429"/>
          </a:xfrm>
        </p:spPr>
        <p:txBody>
          <a:bodyPr>
            <a:noAutofit/>
          </a:bodyPr>
          <a:lstStyle/>
          <a:p>
            <a:pPr marL="0" indent="0" algn="ctr">
              <a:buNone/>
            </a:pPr>
            <a:r>
              <a:rPr lang="en-US" sz="3200" b="0" i="0" dirty="0">
                <a:solidFill>
                  <a:srgbClr val="444444"/>
                </a:solidFill>
                <a:effectLst/>
                <a:latin typeface="Roboto" panose="020B0604020202020204" pitchFamily="2" charset="0"/>
              </a:rPr>
              <a:t>It's Yours, it's Yours</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All Yours, all Yours</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The kingdom, the power, </a:t>
            </a:r>
          </a:p>
          <a:p>
            <a:pPr marL="0" indent="0" algn="ctr">
              <a:buNone/>
            </a:pPr>
            <a:r>
              <a:rPr lang="en-US" sz="3200" b="0" i="0" dirty="0">
                <a:solidFill>
                  <a:srgbClr val="444444"/>
                </a:solidFill>
                <a:effectLst/>
                <a:latin typeface="Roboto" panose="020B0604020202020204" pitchFamily="2" charset="0"/>
              </a:rPr>
              <a:t>the glory are Yours</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It's Yours, it's Yours</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All Yours, all Yours</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Forever and ever the kingdom is Yours</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It's Yours, it's Yours</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All Yours, all Yours</a:t>
            </a:r>
            <a:endParaRPr lang="en-US" sz="3200" dirty="0"/>
          </a:p>
        </p:txBody>
      </p:sp>
    </p:spTree>
    <p:extLst>
      <p:ext uri="{BB962C8B-B14F-4D97-AF65-F5344CB8AC3E}">
        <p14:creationId xmlns:p14="http://schemas.microsoft.com/office/powerpoint/2010/main" val="36865778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F34339-D26F-DAF1-E5E4-95637BC054BA}"/>
              </a:ext>
            </a:extLst>
          </p:cNvPr>
          <p:cNvSpPr>
            <a:spLocks noGrp="1"/>
          </p:cNvSpPr>
          <p:nvPr>
            <p:ph idx="1"/>
          </p:nvPr>
        </p:nvSpPr>
        <p:spPr>
          <a:xfrm>
            <a:off x="628650" y="946455"/>
            <a:ext cx="7886700" cy="2390771"/>
          </a:xfrm>
        </p:spPr>
        <p:txBody>
          <a:bodyPr>
            <a:noAutofit/>
          </a:bodyPr>
          <a:lstStyle/>
          <a:p>
            <a:pPr marL="0" indent="0" algn="ctr">
              <a:buNone/>
            </a:pPr>
            <a:r>
              <a:rPr lang="en-US" sz="3200" b="0" i="0" dirty="0">
                <a:solidFill>
                  <a:srgbClr val="444444"/>
                </a:solidFill>
                <a:effectLst/>
                <a:latin typeface="Roboto" panose="020B0604020202020204" pitchFamily="2" charset="0"/>
              </a:rPr>
              <a:t>The kingdom, the power, </a:t>
            </a:r>
          </a:p>
          <a:p>
            <a:pPr marL="0" indent="0" algn="ctr">
              <a:buNone/>
            </a:pPr>
            <a:r>
              <a:rPr lang="en-US" sz="3200" b="0" i="0" dirty="0">
                <a:solidFill>
                  <a:srgbClr val="444444"/>
                </a:solidFill>
                <a:effectLst/>
                <a:latin typeface="Roboto" panose="020B0604020202020204" pitchFamily="2" charset="0"/>
              </a:rPr>
              <a:t>the glory are Yours</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It's Yours, it's Yours</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All Yours, all Yours</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Forever and ever the kingdom is Yours</a:t>
            </a:r>
          </a:p>
        </p:txBody>
      </p:sp>
    </p:spTree>
    <p:extLst>
      <p:ext uri="{BB962C8B-B14F-4D97-AF65-F5344CB8AC3E}">
        <p14:creationId xmlns:p14="http://schemas.microsoft.com/office/powerpoint/2010/main" val="1817463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F34339-D26F-DAF1-E5E4-95637BC054BA}"/>
              </a:ext>
            </a:extLst>
          </p:cNvPr>
          <p:cNvSpPr>
            <a:spLocks noGrp="1"/>
          </p:cNvSpPr>
          <p:nvPr>
            <p:ph idx="1"/>
          </p:nvPr>
        </p:nvSpPr>
        <p:spPr>
          <a:xfrm>
            <a:off x="628650" y="1443181"/>
            <a:ext cx="7886700" cy="1413485"/>
          </a:xfrm>
        </p:spPr>
        <p:txBody>
          <a:bodyPr>
            <a:noAutofit/>
          </a:bodyPr>
          <a:lstStyle/>
          <a:p>
            <a:pPr marL="0" indent="0" algn="ctr">
              <a:buNone/>
            </a:pPr>
            <a:r>
              <a:rPr lang="en-US" sz="3200" b="0" i="0" dirty="0">
                <a:solidFill>
                  <a:srgbClr val="444444"/>
                </a:solidFill>
                <a:effectLst/>
                <a:latin typeface="Roboto" panose="020B0604020202020204" pitchFamily="2" charset="0"/>
              </a:rPr>
              <a:t>It's Yours, it's Yours</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All Yours, all Yours</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Forever and ever the kingdom is Yours</a:t>
            </a:r>
            <a:br>
              <a:rPr lang="en-US" sz="3200" b="0" i="0" dirty="0">
                <a:solidFill>
                  <a:srgbClr val="444444"/>
                </a:solidFill>
                <a:effectLst/>
                <a:latin typeface="Roboto" panose="020B0604020202020204" pitchFamily="2" charset="0"/>
              </a:rPr>
            </a:br>
            <a:endParaRPr lang="en-US" sz="3200" dirty="0"/>
          </a:p>
        </p:txBody>
      </p:sp>
    </p:spTree>
    <p:extLst>
      <p:ext uri="{BB962C8B-B14F-4D97-AF65-F5344CB8AC3E}">
        <p14:creationId xmlns:p14="http://schemas.microsoft.com/office/powerpoint/2010/main" val="12220050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F34339-D26F-DAF1-E5E4-95637BC054BA}"/>
              </a:ext>
            </a:extLst>
          </p:cNvPr>
          <p:cNvSpPr>
            <a:spLocks noGrp="1"/>
          </p:cNvSpPr>
          <p:nvPr>
            <p:ph idx="1"/>
          </p:nvPr>
        </p:nvSpPr>
        <p:spPr>
          <a:xfrm>
            <a:off x="628650" y="428028"/>
            <a:ext cx="7886700" cy="3663412"/>
          </a:xfrm>
        </p:spPr>
        <p:txBody>
          <a:bodyPr>
            <a:noAutofit/>
          </a:bodyPr>
          <a:lstStyle/>
          <a:p>
            <a:pPr marL="0" indent="0" algn="ctr">
              <a:buNone/>
            </a:pPr>
            <a:r>
              <a:rPr lang="en-US" sz="3200" b="0" i="0" dirty="0">
                <a:solidFill>
                  <a:srgbClr val="444444"/>
                </a:solidFill>
                <a:effectLst/>
                <a:latin typeface="Roboto" panose="020B0604020202020204" pitchFamily="2" charset="0"/>
              </a:rPr>
              <a:t>Father let Your Kingdom come (Holy, holy)</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Father let Your will be done</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On earth as in heaven (Let it be done)</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Right here in my heart (Here in my heart)</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Father let Your Kingdom come (Holy, holy)</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Father let Your will be done</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On earth as in heaven (Let it be done)</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Right here in my heart (Here in my heart)</a:t>
            </a:r>
            <a:endParaRPr lang="en-US" sz="3200" dirty="0"/>
          </a:p>
        </p:txBody>
      </p:sp>
    </p:spTree>
    <p:extLst>
      <p:ext uri="{BB962C8B-B14F-4D97-AF65-F5344CB8AC3E}">
        <p14:creationId xmlns:p14="http://schemas.microsoft.com/office/powerpoint/2010/main" val="17811220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F34339-D26F-DAF1-E5E4-95637BC054BA}"/>
              </a:ext>
            </a:extLst>
          </p:cNvPr>
          <p:cNvSpPr>
            <a:spLocks noGrp="1"/>
          </p:cNvSpPr>
          <p:nvPr>
            <p:ph idx="1"/>
          </p:nvPr>
        </p:nvSpPr>
        <p:spPr>
          <a:xfrm>
            <a:off x="628650" y="1685731"/>
            <a:ext cx="7886700" cy="2946992"/>
          </a:xfrm>
        </p:spPr>
        <p:txBody>
          <a:bodyPr>
            <a:noAutofit/>
          </a:bodyPr>
          <a:lstStyle/>
          <a:p>
            <a:pPr marL="0" indent="0" algn="ctr">
              <a:buNone/>
            </a:pPr>
            <a:r>
              <a:rPr lang="en-US" sz="3200" b="0" i="0" dirty="0">
                <a:solidFill>
                  <a:srgbClr val="444444"/>
                </a:solidFill>
                <a:effectLst/>
                <a:latin typeface="Roboto" panose="020B0604020202020204" pitchFamily="2" charset="0"/>
              </a:rPr>
              <a:t>On earth as in heaven</a:t>
            </a:r>
            <a:br>
              <a:rPr lang="en-US" sz="3200" b="0" i="0" dirty="0">
                <a:solidFill>
                  <a:srgbClr val="444444"/>
                </a:solidFill>
                <a:effectLst/>
                <a:latin typeface="Roboto" panose="020B0604020202020204" pitchFamily="2" charset="0"/>
              </a:rPr>
            </a:br>
            <a:r>
              <a:rPr lang="en-US" sz="3200" b="0" i="0" dirty="0">
                <a:solidFill>
                  <a:srgbClr val="444444"/>
                </a:solidFill>
                <a:effectLst/>
                <a:latin typeface="Roboto" panose="020B0604020202020204" pitchFamily="2" charset="0"/>
              </a:rPr>
              <a:t>Right here in my heart</a:t>
            </a:r>
          </a:p>
          <a:p>
            <a:pPr marL="0" indent="0" algn="ctr">
              <a:buNone/>
            </a:pPr>
            <a:endParaRPr lang="en-US" sz="3200" dirty="0"/>
          </a:p>
        </p:txBody>
      </p:sp>
    </p:spTree>
    <p:extLst>
      <p:ext uri="{BB962C8B-B14F-4D97-AF65-F5344CB8AC3E}">
        <p14:creationId xmlns:p14="http://schemas.microsoft.com/office/powerpoint/2010/main" val="10347715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4C096D9-2BA9-484E-9CFD-623FE5D93F8A}"/>
              </a:ext>
            </a:extLst>
          </p:cNvPr>
          <p:cNvSpPr txBox="1"/>
          <p:nvPr/>
        </p:nvSpPr>
        <p:spPr>
          <a:xfrm>
            <a:off x="1567675" y="4080967"/>
            <a:ext cx="6008649" cy="954107"/>
          </a:xfrm>
          <a:prstGeom prst="rect">
            <a:avLst/>
          </a:prstGeom>
          <a:noFill/>
        </p:spPr>
        <p:txBody>
          <a:bodyPr wrap="square" rtlCol="0">
            <a:spAutoFit/>
          </a:bodyPr>
          <a:lstStyle/>
          <a:p>
            <a:r>
              <a:rPr lang="en-US" sz="2800" dirty="0">
                <a:ln w="0">
                  <a:solidFill>
                    <a:schemeClr val="bg1"/>
                  </a:solidFill>
                </a:ln>
                <a:solidFill>
                  <a:schemeClr val="tx1">
                    <a:lumMod val="85000"/>
                    <a:lumOff val="15000"/>
                  </a:schemeClr>
                </a:solidFill>
                <a:effectLst>
                  <a:outerShdw blurRad="50800" dist="38100" dir="16200000" rotWithShape="0">
                    <a:prstClr val="black">
                      <a:alpha val="40000"/>
                    </a:prstClr>
                  </a:outerShdw>
                </a:effectLst>
                <a:latin typeface="Lucida Calligraphy" panose="03010101010101010101" pitchFamily="66" charset="0"/>
              </a:rPr>
              <a:t>Dessert is served in Fellowship Hall by Confirmation Youth</a:t>
            </a:r>
          </a:p>
        </p:txBody>
      </p:sp>
    </p:spTree>
    <p:extLst>
      <p:ext uri="{BB962C8B-B14F-4D97-AF65-F5344CB8AC3E}">
        <p14:creationId xmlns:p14="http://schemas.microsoft.com/office/powerpoint/2010/main" val="2846689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5645990-8BEB-9D4E-B5F9-C55C2896208C}"/>
              </a:ext>
            </a:extLst>
          </p:cNvPr>
          <p:cNvSpPr/>
          <p:nvPr/>
        </p:nvSpPr>
        <p:spPr>
          <a:xfrm>
            <a:off x="248409" y="810731"/>
            <a:ext cx="9085691" cy="3046988"/>
          </a:xfrm>
          <a:prstGeom prst="rect">
            <a:avLst/>
          </a:prstGeom>
        </p:spPr>
        <p:txBody>
          <a:bodyPr wrap="square">
            <a:spAutoFit/>
          </a:bodyPr>
          <a:lstStyle/>
          <a:p>
            <a:r>
              <a:rPr lang="en-US" sz="3200" dirty="0"/>
              <a:t>P	Receive his gift of grace.</a:t>
            </a:r>
          </a:p>
          <a:p>
            <a:r>
              <a:rPr lang="en-US" sz="3200" b="1" dirty="0"/>
              <a:t>C	Christ crucified, I come.</a:t>
            </a:r>
          </a:p>
          <a:p>
            <a:r>
              <a:rPr lang="en-US" sz="3200" dirty="0"/>
              <a:t>P	Abide in his steadfast love.</a:t>
            </a:r>
          </a:p>
          <a:p>
            <a:r>
              <a:rPr lang="en-US" sz="3200" b="1" dirty="0"/>
              <a:t>C	Christ crucified, I come.</a:t>
            </a:r>
            <a:endParaRPr lang="en-US" sz="3200" dirty="0"/>
          </a:p>
          <a:p>
            <a:r>
              <a:rPr lang="en-US" sz="3200" dirty="0"/>
              <a:t>P	Rest in his unfailing faithfulness. </a:t>
            </a:r>
          </a:p>
          <a:p>
            <a:r>
              <a:rPr lang="en-US" sz="3200" b="1" dirty="0"/>
              <a:t>C	Christ crucified, I come.</a:t>
            </a:r>
            <a:endParaRPr lang="en-US" sz="3200" dirty="0"/>
          </a:p>
        </p:txBody>
      </p:sp>
    </p:spTree>
    <p:extLst>
      <p:ext uri="{BB962C8B-B14F-4D97-AF65-F5344CB8AC3E}">
        <p14:creationId xmlns:p14="http://schemas.microsoft.com/office/powerpoint/2010/main" val="3267638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A9605B5-F81F-3946-B0D5-305DCE9FC6B0}"/>
              </a:ext>
            </a:extLst>
          </p:cNvPr>
          <p:cNvSpPr/>
          <p:nvPr/>
        </p:nvSpPr>
        <p:spPr>
          <a:xfrm>
            <a:off x="432798" y="249853"/>
            <a:ext cx="7872249" cy="4770537"/>
          </a:xfrm>
          <a:prstGeom prst="rect">
            <a:avLst/>
          </a:prstGeom>
        </p:spPr>
        <p:txBody>
          <a:bodyPr wrap="square">
            <a:spAutoFit/>
          </a:bodyPr>
          <a:lstStyle/>
          <a:p>
            <a:r>
              <a:rPr lang="en-US" sz="3200" dirty="0">
                <a:ln w="0">
                  <a:solidFill>
                    <a:schemeClr val="bg1"/>
                  </a:solidFill>
                </a:ln>
                <a:solidFill>
                  <a:schemeClr val="tx1">
                    <a:lumMod val="85000"/>
                    <a:lumOff val="15000"/>
                  </a:schemeClr>
                </a:solidFill>
                <a:effectLst>
                  <a:outerShdw blurRad="50800" dist="38100" dir="16200000" rotWithShape="0">
                    <a:prstClr val="black">
                      <a:alpha val="40000"/>
                    </a:prstClr>
                  </a:outerShdw>
                </a:effectLst>
                <a:latin typeface="Lucida Calligraphy" panose="03010101010101010101" pitchFamily="66" charset="0"/>
              </a:rPr>
              <a:t>Confession</a:t>
            </a:r>
          </a:p>
          <a:p>
            <a:endParaRPr lang="en-US" sz="1400" dirty="0"/>
          </a:p>
          <a:p>
            <a:r>
              <a:rPr lang="en-US" sz="3200" dirty="0"/>
              <a:t>P	“Yet even now,” declares the Lord, “return to me with all your heart, with fasting, with weeping, and with mourning; and rend your hearts and not your garments” (Joel 2:12-13). As our Lord summons us to return to him with repentant hearts, we confess our sins and sorrow over them.</a:t>
            </a:r>
          </a:p>
          <a:p>
            <a:endParaRPr lang="en-US" sz="2400" b="1" dirty="0"/>
          </a:p>
        </p:txBody>
      </p:sp>
    </p:spTree>
    <p:extLst>
      <p:ext uri="{BB962C8B-B14F-4D97-AF65-F5344CB8AC3E}">
        <p14:creationId xmlns:p14="http://schemas.microsoft.com/office/powerpoint/2010/main" val="1452434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A9605B5-F81F-3946-B0D5-305DCE9FC6B0}"/>
              </a:ext>
            </a:extLst>
          </p:cNvPr>
          <p:cNvSpPr/>
          <p:nvPr/>
        </p:nvSpPr>
        <p:spPr>
          <a:xfrm>
            <a:off x="432798" y="249853"/>
            <a:ext cx="7872249" cy="4893647"/>
          </a:xfrm>
          <a:prstGeom prst="rect">
            <a:avLst/>
          </a:prstGeom>
        </p:spPr>
        <p:txBody>
          <a:bodyPr wrap="square">
            <a:spAutoFit/>
          </a:bodyPr>
          <a:lstStyle/>
          <a:p>
            <a:r>
              <a:rPr lang="en-US" sz="3200" b="1" dirty="0"/>
              <a:t>C	Almighty God, we are unclean before you. We are marred and marked by the filth of sin. We have turned away from you by disobeying your commandments. We have rebelled against you by seeking our own way rather than following your will. Forgive us.</a:t>
            </a:r>
          </a:p>
          <a:p>
            <a:r>
              <a:rPr lang="en-US" sz="3200" dirty="0"/>
              <a:t>P	We cry out to you for mercy.</a:t>
            </a:r>
          </a:p>
          <a:p>
            <a:r>
              <a:rPr lang="en-US" sz="3200" b="1" dirty="0"/>
              <a:t>C	Lord, have mercy. Christ, have mercy. Lord, have mercy.</a:t>
            </a:r>
            <a:endParaRPr lang="en-US" sz="2400" dirty="0"/>
          </a:p>
          <a:p>
            <a:endParaRPr lang="en-US" sz="2400" b="1" dirty="0"/>
          </a:p>
        </p:txBody>
      </p:sp>
    </p:spTree>
    <p:extLst>
      <p:ext uri="{BB962C8B-B14F-4D97-AF65-F5344CB8AC3E}">
        <p14:creationId xmlns:p14="http://schemas.microsoft.com/office/powerpoint/2010/main" val="3022864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A9605B5-F81F-3946-B0D5-305DCE9FC6B0}"/>
              </a:ext>
            </a:extLst>
          </p:cNvPr>
          <p:cNvSpPr/>
          <p:nvPr/>
        </p:nvSpPr>
        <p:spPr>
          <a:xfrm>
            <a:off x="535259" y="736836"/>
            <a:ext cx="7954537" cy="3308598"/>
          </a:xfrm>
          <a:prstGeom prst="rect">
            <a:avLst/>
          </a:prstGeom>
        </p:spPr>
        <p:txBody>
          <a:bodyPr wrap="square">
            <a:spAutoFit/>
          </a:bodyPr>
          <a:lstStyle/>
          <a:p>
            <a:pPr algn="ctr"/>
            <a:r>
              <a:rPr lang="en-US" sz="2800" i="1" dirty="0"/>
              <a:t>(Please silently reflect on the fact that though our sin is great, God’s mercy is greater.)</a:t>
            </a:r>
          </a:p>
          <a:p>
            <a:pPr algn="ctr"/>
            <a:endParaRPr lang="en-US" sz="2800" i="1" dirty="0"/>
          </a:p>
          <a:p>
            <a:pPr algn="ctr"/>
            <a:r>
              <a:rPr lang="en-US" sz="4500" dirty="0">
                <a:ln w="0">
                  <a:solidFill>
                    <a:schemeClr val="bg1"/>
                  </a:solidFill>
                </a:ln>
                <a:solidFill>
                  <a:schemeClr val="tx1">
                    <a:lumMod val="85000"/>
                    <a:lumOff val="15000"/>
                  </a:schemeClr>
                </a:solidFill>
                <a:effectLst>
                  <a:outerShdw blurRad="50800" dist="38100" dir="16200000" rotWithShape="0">
                    <a:prstClr val="black">
                      <a:alpha val="40000"/>
                    </a:prstClr>
                  </a:outerShdw>
                </a:effectLst>
                <a:latin typeface="Lucida Calligraphy" panose="03010101010101010101" pitchFamily="66" charset="0"/>
              </a:rPr>
              <a:t>Imposition of Ashes</a:t>
            </a:r>
          </a:p>
          <a:p>
            <a:pPr algn="ctr">
              <a:lnSpc>
                <a:spcPct val="150000"/>
              </a:lnSpc>
            </a:pPr>
            <a:r>
              <a:rPr lang="en-US" sz="3200" dirty="0">
                <a:ln w="0">
                  <a:solidFill>
                    <a:schemeClr val="bg1"/>
                  </a:solidFill>
                </a:ln>
                <a:solidFill>
                  <a:schemeClr val="tx1">
                    <a:lumMod val="85000"/>
                    <a:lumOff val="15000"/>
                  </a:schemeClr>
                </a:solidFill>
                <a:effectLst>
                  <a:outerShdw blurRad="50800" dist="38100" dir="16200000" rotWithShape="0">
                    <a:prstClr val="black">
                      <a:alpha val="40000"/>
                    </a:prstClr>
                  </a:outerShdw>
                </a:effectLst>
                <a:latin typeface="Lucida Calligraphy" panose="03010101010101010101" pitchFamily="66" charset="0"/>
              </a:rPr>
              <a:t>Please come forward as we sing: </a:t>
            </a:r>
          </a:p>
          <a:p>
            <a:pPr algn="ctr"/>
            <a:r>
              <a:rPr lang="en-US" sz="3200" dirty="0">
                <a:ln w="0">
                  <a:solidFill>
                    <a:schemeClr val="bg1"/>
                  </a:solidFill>
                </a:ln>
                <a:solidFill>
                  <a:schemeClr val="tx1">
                    <a:lumMod val="85000"/>
                    <a:lumOff val="15000"/>
                  </a:schemeClr>
                </a:solidFill>
                <a:effectLst>
                  <a:outerShdw blurRad="50800" dist="38100" dir="16200000" rotWithShape="0">
                    <a:prstClr val="black">
                      <a:alpha val="40000"/>
                    </a:prstClr>
                  </a:outerShdw>
                </a:effectLst>
                <a:latin typeface="Lucida Calligraphy" panose="03010101010101010101" pitchFamily="66" charset="0"/>
              </a:rPr>
              <a:t>LORD HAVE MERCY </a:t>
            </a:r>
            <a:r>
              <a:rPr lang="en-US" sz="2400" dirty="0">
                <a:ln w="0">
                  <a:solidFill>
                    <a:schemeClr val="bg1"/>
                  </a:solidFill>
                </a:ln>
                <a:solidFill>
                  <a:schemeClr val="tx1">
                    <a:lumMod val="85000"/>
                    <a:lumOff val="15000"/>
                  </a:schemeClr>
                </a:solidFill>
                <a:effectLst>
                  <a:outerShdw blurRad="50800" dist="38100" dir="16200000" rotWithShape="0">
                    <a:prstClr val="black">
                      <a:alpha val="40000"/>
                    </a:prstClr>
                  </a:outerShdw>
                </a:effectLst>
                <a:latin typeface="Lucida Calligraphy" panose="03010101010101010101" pitchFamily="66" charset="0"/>
              </a:rPr>
              <a:t>[MPEG]</a:t>
            </a:r>
          </a:p>
        </p:txBody>
      </p:sp>
    </p:spTree>
    <p:extLst>
      <p:ext uri="{BB962C8B-B14F-4D97-AF65-F5344CB8AC3E}">
        <p14:creationId xmlns:p14="http://schemas.microsoft.com/office/powerpoint/2010/main" val="3972862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4E58A-B88C-4518-B241-5DE0E6A2107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84D6E64-7CAB-46F1-8678-D54F0872071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007230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A9605B5-F81F-3946-B0D5-305DCE9FC6B0}"/>
              </a:ext>
            </a:extLst>
          </p:cNvPr>
          <p:cNvSpPr/>
          <p:nvPr/>
        </p:nvSpPr>
        <p:spPr>
          <a:xfrm>
            <a:off x="530772" y="304313"/>
            <a:ext cx="8082456" cy="3600986"/>
          </a:xfrm>
          <a:prstGeom prst="rect">
            <a:avLst/>
          </a:prstGeom>
        </p:spPr>
        <p:txBody>
          <a:bodyPr wrap="square">
            <a:spAutoFit/>
          </a:bodyPr>
          <a:lstStyle/>
          <a:p>
            <a:r>
              <a:rPr lang="en-US" sz="3600" dirty="0">
                <a:ln w="0">
                  <a:solidFill>
                    <a:schemeClr val="bg1"/>
                  </a:solidFill>
                </a:ln>
                <a:solidFill>
                  <a:schemeClr val="tx1">
                    <a:lumMod val="85000"/>
                    <a:lumOff val="15000"/>
                  </a:schemeClr>
                </a:solidFill>
                <a:effectLst>
                  <a:outerShdw blurRad="50800" dist="38100" dir="16200000" rotWithShape="0">
                    <a:prstClr val="black">
                      <a:alpha val="40000"/>
                    </a:prstClr>
                  </a:outerShdw>
                </a:effectLst>
                <a:latin typeface="Lucida Calligraphy" panose="03010101010101010101" pitchFamily="66" charset="0"/>
              </a:rPr>
              <a:t>Forgiveness </a:t>
            </a:r>
          </a:p>
          <a:p>
            <a:r>
              <a:rPr lang="en-US" sz="3200" dirty="0"/>
              <a:t>P	Hear the good news! God’s word declares that “he is gracious and merciful, slow to anger and abounding in steadfast love” (Joel 2:13). In the mercy of Almighty God, his Son Jesus was given to die for you to remove the stain of your sin. </a:t>
            </a:r>
          </a:p>
        </p:txBody>
      </p:sp>
    </p:spTree>
    <p:extLst>
      <p:ext uri="{BB962C8B-B14F-4D97-AF65-F5344CB8AC3E}">
        <p14:creationId xmlns:p14="http://schemas.microsoft.com/office/powerpoint/2010/main" val="205624155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F805B63F80E4B42882CA8FE60B44AC8" ma:contentTypeVersion="9" ma:contentTypeDescription="Create a new document." ma:contentTypeScope="" ma:versionID="e4303af2402377864ef5b6702e2190d2">
  <xsd:schema xmlns:xsd="http://www.w3.org/2001/XMLSchema" xmlns:xs="http://www.w3.org/2001/XMLSchema" xmlns:p="http://schemas.microsoft.com/office/2006/metadata/properties" xmlns:ns2="9e114a39-dd77-4891-9903-7c9ed389c024" targetNamespace="http://schemas.microsoft.com/office/2006/metadata/properties" ma:root="true" ma:fieldsID="b31851b8e22e4d6bd5f0344124c2bacf" ns2:_="">
    <xsd:import namespace="9e114a39-dd77-4891-9903-7c9ed389c02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114a39-dd77-4891-9903-7c9ed389c0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0E058F-BD0D-4B34-854F-D3B04FCA1F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e114a39-dd77-4891-9903-7c9ed389c02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E1CF9EA-874F-43F9-9D3D-7AC06EC46A16}">
  <ds:schemaRefs>
    <ds:schemaRef ds:uri="http://purl.org/dc/terms/"/>
    <ds:schemaRef ds:uri="http://schemas.microsoft.com/office/infopath/2007/PartnerControl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9e114a39-dd77-4891-9903-7c9ed389c024"/>
    <ds:schemaRef ds:uri="http://www.w3.org/XML/1998/namespace"/>
  </ds:schemaRefs>
</ds:datastoreItem>
</file>

<file path=customXml/itemProps3.xml><?xml version="1.0" encoding="utf-8"?>
<ds:datastoreItem xmlns:ds="http://schemas.openxmlformats.org/officeDocument/2006/customXml" ds:itemID="{69203C16-1709-44C6-AA28-7244A180BE8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605</TotalTime>
  <Words>1558</Words>
  <Application>Microsoft Office PowerPoint</Application>
  <PresentationFormat>On-screen Show (16:9)</PresentationFormat>
  <Paragraphs>108</Paragraphs>
  <Slides>39</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Arial</vt:lpstr>
      <vt:lpstr>Calibri</vt:lpstr>
      <vt:lpstr>Calibri Light</vt:lpstr>
      <vt:lpstr>Lucida Calligraphy</vt:lpstr>
      <vt:lpstr>Roboto</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Zimmermann</dc:creator>
  <cp:lastModifiedBy>St Peter's Lutheran Church</cp:lastModifiedBy>
  <cp:revision>55</cp:revision>
  <dcterms:created xsi:type="dcterms:W3CDTF">2018-02-15T15:46:46Z</dcterms:created>
  <dcterms:modified xsi:type="dcterms:W3CDTF">2023-02-20T17:34:33Z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0x0101001F805B63F80E4B42882CA8FE60B44AC8</vt:lpwstr>
  </property>
</Properties>
</file>